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69" r:id="rId5"/>
    <p:sldId id="260" r:id="rId6"/>
    <p:sldId id="277" r:id="rId7"/>
    <p:sldId id="278" r:id="rId8"/>
    <p:sldId id="279" r:id="rId9"/>
    <p:sldId id="280" r:id="rId10"/>
    <p:sldId id="281" r:id="rId11"/>
    <p:sldId id="283" r:id="rId12"/>
    <p:sldId id="282" r:id="rId13"/>
    <p:sldId id="284" r:id="rId14"/>
    <p:sldId id="285" r:id="rId15"/>
    <p:sldId id="286" r:id="rId16"/>
    <p:sldId id="287" r:id="rId17"/>
    <p:sldId id="276" r:id="rId18"/>
    <p:sldId id="288" r:id="rId19"/>
    <p:sldId id="289" r:id="rId20"/>
    <p:sldId id="290" r:id="rId21"/>
    <p:sldId id="291" r:id="rId22"/>
    <p:sldId id="292" r:id="rId23"/>
    <p:sldId id="295" r:id="rId24"/>
    <p:sldId id="293" r:id="rId25"/>
    <p:sldId id="294" r:id="rId26"/>
    <p:sldId id="268" r:id="rId2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F2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447" autoAdjust="0"/>
  </p:normalViewPr>
  <p:slideViewPr>
    <p:cSldViewPr snapToGrid="0">
      <p:cViewPr varScale="1">
        <p:scale>
          <a:sx n="60" d="100"/>
          <a:sy n="60" d="100"/>
        </p:scale>
        <p:origin x="80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image" Target="../media/image53.pn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ata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4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image" Target="../media/image54.pn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5.png"/></Relationships>
</file>

<file path=ppt/diagrams/_rels/drawing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image" Target="../media/image68.png"/><Relationship Id="rId4" Type="http://schemas.openxmlformats.org/officeDocument/2006/relationships/image" Target="../media/image71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Relationship Id="rId4" Type="http://schemas.openxmlformats.org/officeDocument/2006/relationships/image" Target="../media/image38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C974C2-C684-46DC-90BD-E516FC20C8D0}" type="doc">
      <dgm:prSet loTypeId="urn:microsoft.com/office/officeart/2005/8/layout/pList2" loCatId="list" qsTypeId="urn:microsoft.com/office/officeart/2005/8/quickstyle/simple1" qsCatId="simple" csTypeId="urn:microsoft.com/office/officeart/2005/8/colors/accent0_3" csCatId="mainScheme" phldr="1"/>
      <dgm:spPr/>
    </dgm:pt>
    <dgm:pt modelId="{BFC005AB-9EEE-488B-A1F3-8D4A0EAA93EE}">
      <dgm:prSet phldrT="[Texte]" custT="1"/>
      <dgm:spPr>
        <a:solidFill>
          <a:schemeClr val="tx1"/>
        </a:solidFill>
      </dgm:spPr>
      <dgm:t>
        <a:bodyPr/>
        <a:lstStyle/>
        <a:p>
          <a:endParaRPr lang="en-US" sz="2400" b="1" noProof="0" dirty="0" smtClean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r>
            <a:rPr lang="en-US" sz="2400" b="1" noProof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Sealing asphalt</a:t>
          </a:r>
          <a:endParaRPr lang="en-US" sz="2400" b="1" noProof="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FA6F94-6922-4C21-AFC8-653C918E1229}" type="parTrans" cxnId="{2FE84F0B-6DA9-4CC0-ADE4-47053D780429}">
      <dgm:prSet/>
      <dgm:spPr/>
      <dgm:t>
        <a:bodyPr/>
        <a:lstStyle/>
        <a:p>
          <a:endParaRPr lang="fr-FR"/>
        </a:p>
      </dgm:t>
    </dgm:pt>
    <dgm:pt modelId="{3405D6F8-485B-4A33-9FDB-9F369D4FAAA4}" type="sibTrans" cxnId="{2FE84F0B-6DA9-4CC0-ADE4-47053D780429}">
      <dgm:prSet/>
      <dgm:spPr/>
      <dgm:t>
        <a:bodyPr/>
        <a:lstStyle/>
        <a:p>
          <a:endParaRPr lang="fr-FR"/>
        </a:p>
      </dgm:t>
    </dgm:pt>
    <dgm:pt modelId="{C5395FD9-9818-445E-806D-3AC195E13CD5}" type="pres">
      <dgm:prSet presAssocID="{DDC974C2-C684-46DC-90BD-E516FC20C8D0}" presName="Name0" presStyleCnt="0">
        <dgm:presLayoutVars>
          <dgm:dir/>
          <dgm:resizeHandles val="exact"/>
        </dgm:presLayoutVars>
      </dgm:prSet>
      <dgm:spPr/>
    </dgm:pt>
    <dgm:pt modelId="{014DA0DB-3A95-4F4A-BDFA-892444503FA9}" type="pres">
      <dgm:prSet presAssocID="{DDC974C2-C684-46DC-90BD-E516FC20C8D0}" presName="bkgdShp" presStyleLbl="alignAccFollowNode1" presStyleIdx="0" presStyleCnt="1"/>
      <dgm:spPr/>
    </dgm:pt>
    <dgm:pt modelId="{9F107114-5682-4DBC-9882-DE6B2E1320E3}" type="pres">
      <dgm:prSet presAssocID="{DDC974C2-C684-46DC-90BD-E516FC20C8D0}" presName="linComp" presStyleCnt="0"/>
      <dgm:spPr/>
    </dgm:pt>
    <dgm:pt modelId="{6A7363A7-E735-4B83-872B-4EDA29ED7FFC}" type="pres">
      <dgm:prSet presAssocID="{BFC005AB-9EEE-488B-A1F3-8D4A0EAA93EE}" presName="compNode" presStyleCnt="0"/>
      <dgm:spPr/>
    </dgm:pt>
    <dgm:pt modelId="{1D0F9529-017E-45EC-A734-16064A08F0AC}" type="pres">
      <dgm:prSet presAssocID="{BFC005AB-9EEE-488B-A1F3-8D4A0EAA93EE}" presName="node" presStyleLbl="node1" presStyleIdx="0" presStyleCnt="1" custScaleY="55670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FFA8EA7-55A9-4238-8742-D55D3320C126}" type="pres">
      <dgm:prSet presAssocID="{BFC005AB-9EEE-488B-A1F3-8D4A0EAA93EE}" presName="invisiNode" presStyleLbl="node1" presStyleIdx="0" presStyleCnt="1"/>
      <dgm:spPr/>
    </dgm:pt>
    <dgm:pt modelId="{3E73AC9B-06A1-4A5B-BD11-5DD84CE810CC}" type="pres">
      <dgm:prSet presAssocID="{BFC005AB-9EEE-488B-A1F3-8D4A0EAA93EE}" presName="imagNode" presStyleLbl="fgImgPlace1" presStyleIdx="0" presStyleCnt="1" custScaleY="18041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</dgm:ptLst>
  <dgm:cxnLst>
    <dgm:cxn modelId="{7486BB74-8B3E-46AD-A272-D4B0251834AC}" type="presOf" srcId="{DDC974C2-C684-46DC-90BD-E516FC20C8D0}" destId="{C5395FD9-9818-445E-806D-3AC195E13CD5}" srcOrd="0" destOrd="0" presId="urn:microsoft.com/office/officeart/2005/8/layout/pList2"/>
    <dgm:cxn modelId="{BC18A257-1F15-4B20-8D25-12EAC7CEA1B9}" type="presOf" srcId="{BFC005AB-9EEE-488B-A1F3-8D4A0EAA93EE}" destId="{1D0F9529-017E-45EC-A734-16064A08F0AC}" srcOrd="0" destOrd="0" presId="urn:microsoft.com/office/officeart/2005/8/layout/pList2"/>
    <dgm:cxn modelId="{2FE84F0B-6DA9-4CC0-ADE4-47053D780429}" srcId="{DDC974C2-C684-46DC-90BD-E516FC20C8D0}" destId="{BFC005AB-9EEE-488B-A1F3-8D4A0EAA93EE}" srcOrd="0" destOrd="0" parTransId="{C3FA6F94-6922-4C21-AFC8-653C918E1229}" sibTransId="{3405D6F8-485B-4A33-9FDB-9F369D4FAAA4}"/>
    <dgm:cxn modelId="{D2982E3E-595E-4126-A91C-B990C39945B4}" type="presParOf" srcId="{C5395FD9-9818-445E-806D-3AC195E13CD5}" destId="{014DA0DB-3A95-4F4A-BDFA-892444503FA9}" srcOrd="0" destOrd="0" presId="urn:microsoft.com/office/officeart/2005/8/layout/pList2"/>
    <dgm:cxn modelId="{0C8BC98D-4821-4A30-B248-2A551961A045}" type="presParOf" srcId="{C5395FD9-9818-445E-806D-3AC195E13CD5}" destId="{9F107114-5682-4DBC-9882-DE6B2E1320E3}" srcOrd="1" destOrd="0" presId="urn:microsoft.com/office/officeart/2005/8/layout/pList2"/>
    <dgm:cxn modelId="{636D5BD3-771F-4679-83BA-823492038CFB}" type="presParOf" srcId="{9F107114-5682-4DBC-9882-DE6B2E1320E3}" destId="{6A7363A7-E735-4B83-872B-4EDA29ED7FFC}" srcOrd="0" destOrd="0" presId="urn:microsoft.com/office/officeart/2005/8/layout/pList2"/>
    <dgm:cxn modelId="{DB3B2FB9-A44C-4A91-A2C1-DC7E6A6D5E51}" type="presParOf" srcId="{6A7363A7-E735-4B83-872B-4EDA29ED7FFC}" destId="{1D0F9529-017E-45EC-A734-16064A08F0AC}" srcOrd="0" destOrd="0" presId="urn:microsoft.com/office/officeart/2005/8/layout/pList2"/>
    <dgm:cxn modelId="{494929DA-7BB1-42B1-A228-074992D43001}" type="presParOf" srcId="{6A7363A7-E735-4B83-872B-4EDA29ED7FFC}" destId="{AFFA8EA7-55A9-4238-8742-D55D3320C126}" srcOrd="1" destOrd="0" presId="urn:microsoft.com/office/officeart/2005/8/layout/pList2"/>
    <dgm:cxn modelId="{C13AF542-960F-4B2D-B4A1-715566BE0CA0}" type="presParOf" srcId="{6A7363A7-E735-4B83-872B-4EDA29ED7FFC}" destId="{3E73AC9B-06A1-4A5B-BD11-5DD84CE810C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2902451A-E425-421F-AFAE-0F2096A1D506}" type="doc">
      <dgm:prSet loTypeId="urn:microsoft.com/office/officeart/2005/8/layout/lProcess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AA9B662A-3A1C-4C27-BD9A-EFE770767338}">
      <dgm:prSet phldrT="[Texte]" custT="1"/>
      <dgm:spPr/>
      <dgm:t>
        <a:bodyPr/>
        <a:lstStyle/>
        <a:p>
          <a:r>
            <a:rPr lang="en-US" sz="2000" b="1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Physical</a:t>
          </a:r>
          <a:endParaRPr lang="en-US" sz="20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35268ED-A3EB-4356-8F3E-73CA77DB2374}" type="parTrans" cxnId="{54CF8750-8033-4302-98E0-72188AF00001}">
      <dgm:prSet/>
      <dgm:spPr/>
      <dgm:t>
        <a:bodyPr/>
        <a:lstStyle/>
        <a:p>
          <a:endParaRPr lang="en-US" noProof="0" dirty="0"/>
        </a:p>
      </dgm:t>
    </dgm:pt>
    <dgm:pt modelId="{758F3DFF-594D-4FC4-818D-F4BD7D6E255D}" type="sibTrans" cxnId="{54CF8750-8033-4302-98E0-72188AF00001}">
      <dgm:prSet/>
      <dgm:spPr/>
      <dgm:t>
        <a:bodyPr/>
        <a:lstStyle/>
        <a:p>
          <a:endParaRPr lang="en-US" noProof="0" dirty="0"/>
        </a:p>
      </dgm:t>
    </dgm:pt>
    <dgm:pt modelId="{18C1A892-B52F-46C5-8DDD-76255739D9E1}">
      <dgm:prSet phldrT="[Texte]" custT="1"/>
      <dgm:spPr/>
      <dgm:t>
        <a:bodyPr/>
        <a:lstStyle/>
        <a:p>
          <a:r>
            <a:rPr lang="en-US" sz="1100" b="1" noProof="0" dirty="0" smtClean="0"/>
            <a:t>Grinding </a:t>
          </a:r>
          <a:endParaRPr lang="en-US" sz="1100" b="1" noProof="0" dirty="0"/>
        </a:p>
      </dgm:t>
    </dgm:pt>
    <dgm:pt modelId="{324726C6-149B-48A2-80F2-A7C609BF0631}" type="parTrans" cxnId="{CAA3A13B-E2C4-4C38-884F-09C022DB1921}">
      <dgm:prSet/>
      <dgm:spPr/>
      <dgm:t>
        <a:bodyPr/>
        <a:lstStyle/>
        <a:p>
          <a:endParaRPr lang="en-US" noProof="0" dirty="0"/>
        </a:p>
      </dgm:t>
    </dgm:pt>
    <dgm:pt modelId="{05D9DD3F-81BD-49C6-998F-6644B8C7F4F4}" type="sibTrans" cxnId="{CAA3A13B-E2C4-4C38-884F-09C022DB1921}">
      <dgm:prSet/>
      <dgm:spPr/>
      <dgm:t>
        <a:bodyPr/>
        <a:lstStyle/>
        <a:p>
          <a:endParaRPr lang="en-US" noProof="0" dirty="0"/>
        </a:p>
      </dgm:t>
    </dgm:pt>
    <dgm:pt modelId="{0EFAD927-F42E-40AA-94E7-68166A121FDC}">
      <dgm:prSet phldrT="[Texte]" custT="1"/>
      <dgm:spPr/>
      <dgm:t>
        <a:bodyPr/>
        <a:lstStyle/>
        <a:p>
          <a:r>
            <a:rPr lang="en-US" sz="2000" b="1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Chemical</a:t>
          </a:r>
          <a:endParaRPr lang="en-US" sz="2000" b="1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F75C11-92B2-45B8-9A2F-4FB859B81D12}" type="parTrans" cxnId="{1B6FDC0B-66F0-41BB-B30E-D23A2BDB928F}">
      <dgm:prSet/>
      <dgm:spPr/>
      <dgm:t>
        <a:bodyPr/>
        <a:lstStyle/>
        <a:p>
          <a:endParaRPr lang="en-US" noProof="0" dirty="0"/>
        </a:p>
      </dgm:t>
    </dgm:pt>
    <dgm:pt modelId="{1884C19A-8F9A-4BB5-BAE7-F1BB57A07597}" type="sibTrans" cxnId="{1B6FDC0B-66F0-41BB-B30E-D23A2BDB928F}">
      <dgm:prSet/>
      <dgm:spPr/>
      <dgm:t>
        <a:bodyPr/>
        <a:lstStyle/>
        <a:p>
          <a:endParaRPr lang="en-US" noProof="0" dirty="0"/>
        </a:p>
      </dgm:t>
    </dgm:pt>
    <dgm:pt modelId="{D1D8EDF4-12E4-4E3F-8682-0AD5AB05D549}">
      <dgm:prSet phldrT="[Texte]" custT="1"/>
      <dgm:spPr/>
      <dgm:t>
        <a:bodyPr/>
        <a:lstStyle/>
        <a:p>
          <a:pPr algn="ctr"/>
          <a:r>
            <a:rPr lang="en-US" sz="1100" b="1" noProof="0" dirty="0" err="1" smtClean="0"/>
            <a:t>CaO</a:t>
          </a:r>
          <a:endParaRPr lang="en-US" sz="1100" b="1" noProof="0" dirty="0"/>
        </a:p>
      </dgm:t>
    </dgm:pt>
    <dgm:pt modelId="{B5A69C34-E4B7-415F-BD96-6BEFB21798DE}" type="parTrans" cxnId="{53586F51-7DF2-4408-87F3-6664E972F7EA}">
      <dgm:prSet/>
      <dgm:spPr/>
      <dgm:t>
        <a:bodyPr/>
        <a:lstStyle/>
        <a:p>
          <a:endParaRPr lang="en-US" noProof="0" dirty="0"/>
        </a:p>
      </dgm:t>
    </dgm:pt>
    <dgm:pt modelId="{14479181-C539-4200-B333-F6A7F202E2DA}" type="sibTrans" cxnId="{53586F51-7DF2-4408-87F3-6664E972F7EA}">
      <dgm:prSet/>
      <dgm:spPr/>
      <dgm:t>
        <a:bodyPr/>
        <a:lstStyle/>
        <a:p>
          <a:endParaRPr lang="en-US" noProof="0" dirty="0"/>
        </a:p>
      </dgm:t>
    </dgm:pt>
    <dgm:pt modelId="{D593EED2-A720-4DB3-9637-54A5CD991D8B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 noProof="0" dirty="0"/>
        </a:p>
      </dgm:t>
    </dgm:pt>
    <dgm:pt modelId="{4FDF8E83-B7CB-4BE1-B3CE-BF2B2BCA9713}" type="parTrans" cxnId="{675EBFCA-32BE-470A-9E94-1DED1679AF8B}">
      <dgm:prSet/>
      <dgm:spPr/>
      <dgm:t>
        <a:bodyPr/>
        <a:lstStyle/>
        <a:p>
          <a:endParaRPr lang="en-US" noProof="0" dirty="0"/>
        </a:p>
      </dgm:t>
    </dgm:pt>
    <dgm:pt modelId="{5C945B8E-BBA1-4805-A0BD-908F06514C81}" type="sibTrans" cxnId="{675EBFCA-32BE-470A-9E94-1DED1679AF8B}">
      <dgm:prSet/>
      <dgm:spPr/>
      <dgm:t>
        <a:bodyPr/>
        <a:lstStyle/>
        <a:p>
          <a:endParaRPr lang="en-US" noProof="0" dirty="0"/>
        </a:p>
      </dgm:t>
    </dgm:pt>
    <dgm:pt modelId="{B63EC906-FF56-49FE-916A-B44259AF52BB}">
      <dgm:prSet phldrT="[Texte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 noProof="0" dirty="0"/>
        </a:p>
      </dgm:t>
    </dgm:pt>
    <dgm:pt modelId="{A4169751-49FB-40B5-90D4-D32E6C0A2EE2}" type="sibTrans" cxnId="{206E88BE-9071-4B0A-931A-FD1E5AD0A49B}">
      <dgm:prSet/>
      <dgm:spPr/>
      <dgm:t>
        <a:bodyPr/>
        <a:lstStyle/>
        <a:p>
          <a:endParaRPr lang="en-US" noProof="0" dirty="0"/>
        </a:p>
      </dgm:t>
    </dgm:pt>
    <dgm:pt modelId="{F59596A4-0A51-403B-B007-117DB12C1F8C}" type="parTrans" cxnId="{206E88BE-9071-4B0A-931A-FD1E5AD0A49B}">
      <dgm:prSet/>
      <dgm:spPr/>
      <dgm:t>
        <a:bodyPr/>
        <a:lstStyle/>
        <a:p>
          <a:endParaRPr lang="en-US" noProof="0" dirty="0"/>
        </a:p>
      </dgm:t>
    </dgm:pt>
    <dgm:pt modelId="{31FBEF2E-A6F8-4E50-9AA1-D17B4C2AC10A}" type="pres">
      <dgm:prSet presAssocID="{2902451A-E425-421F-AFAE-0F2096A1D50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CD38BF00-3AD7-4ED7-9D96-8F6643E9AB0D}" type="pres">
      <dgm:prSet presAssocID="{AA9B662A-3A1C-4C27-BD9A-EFE770767338}" presName="compNode" presStyleCnt="0"/>
      <dgm:spPr/>
      <dgm:t>
        <a:bodyPr/>
        <a:lstStyle/>
        <a:p>
          <a:endParaRPr lang="fr-FR"/>
        </a:p>
      </dgm:t>
    </dgm:pt>
    <dgm:pt modelId="{AEA8ADBD-2180-4B0A-A519-BE5270A181C5}" type="pres">
      <dgm:prSet presAssocID="{AA9B662A-3A1C-4C27-BD9A-EFE770767338}" presName="aNode" presStyleLbl="bgShp" presStyleIdx="0" presStyleCnt="2"/>
      <dgm:spPr/>
      <dgm:t>
        <a:bodyPr/>
        <a:lstStyle/>
        <a:p>
          <a:endParaRPr lang="fr-FR"/>
        </a:p>
      </dgm:t>
    </dgm:pt>
    <dgm:pt modelId="{18525670-1E74-46AB-8F9E-A94BA1EB535A}" type="pres">
      <dgm:prSet presAssocID="{AA9B662A-3A1C-4C27-BD9A-EFE770767338}" presName="textNode" presStyleLbl="bgShp" presStyleIdx="0" presStyleCnt="2"/>
      <dgm:spPr/>
      <dgm:t>
        <a:bodyPr/>
        <a:lstStyle/>
        <a:p>
          <a:endParaRPr lang="fr-FR"/>
        </a:p>
      </dgm:t>
    </dgm:pt>
    <dgm:pt modelId="{3A902E6D-F3D7-48DD-89FA-5D0A3BBBE1E9}" type="pres">
      <dgm:prSet presAssocID="{AA9B662A-3A1C-4C27-BD9A-EFE770767338}" presName="compChildNode" presStyleCnt="0"/>
      <dgm:spPr/>
      <dgm:t>
        <a:bodyPr/>
        <a:lstStyle/>
        <a:p>
          <a:endParaRPr lang="fr-FR"/>
        </a:p>
      </dgm:t>
    </dgm:pt>
    <dgm:pt modelId="{714EE8DA-419D-4D61-806A-3712C6E08D8E}" type="pres">
      <dgm:prSet presAssocID="{AA9B662A-3A1C-4C27-BD9A-EFE770767338}" presName="theInnerList" presStyleCnt="0"/>
      <dgm:spPr/>
      <dgm:t>
        <a:bodyPr/>
        <a:lstStyle/>
        <a:p>
          <a:endParaRPr lang="fr-FR"/>
        </a:p>
      </dgm:t>
    </dgm:pt>
    <dgm:pt modelId="{3911E1DE-9A9F-436F-AA5A-1DDFD512F477}" type="pres">
      <dgm:prSet presAssocID="{18C1A892-B52F-46C5-8DDD-76255739D9E1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A426C87-9026-4168-9119-11588E0A3DF8}" type="pres">
      <dgm:prSet presAssocID="{18C1A892-B52F-46C5-8DDD-76255739D9E1}" presName="aSpace2" presStyleCnt="0"/>
      <dgm:spPr/>
      <dgm:t>
        <a:bodyPr/>
        <a:lstStyle/>
        <a:p>
          <a:endParaRPr lang="fr-FR"/>
        </a:p>
      </dgm:t>
    </dgm:pt>
    <dgm:pt modelId="{E2535517-CD89-4F33-99B1-BC9B57EC20CA}" type="pres">
      <dgm:prSet presAssocID="{B63EC906-FF56-49FE-916A-B44259AF52BB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5C37DA2-17C6-4184-8E49-27939D0FFFFB}" type="pres">
      <dgm:prSet presAssocID="{AA9B662A-3A1C-4C27-BD9A-EFE770767338}" presName="aSpace" presStyleCnt="0"/>
      <dgm:spPr/>
      <dgm:t>
        <a:bodyPr/>
        <a:lstStyle/>
        <a:p>
          <a:endParaRPr lang="fr-FR"/>
        </a:p>
      </dgm:t>
    </dgm:pt>
    <dgm:pt modelId="{341D1797-8C5F-4645-A8F6-E456B5CAA09E}" type="pres">
      <dgm:prSet presAssocID="{0EFAD927-F42E-40AA-94E7-68166A121FDC}" presName="compNode" presStyleCnt="0"/>
      <dgm:spPr/>
      <dgm:t>
        <a:bodyPr/>
        <a:lstStyle/>
        <a:p>
          <a:endParaRPr lang="fr-FR"/>
        </a:p>
      </dgm:t>
    </dgm:pt>
    <dgm:pt modelId="{B7723911-E31F-4EDA-9527-F52C36CEC4ED}" type="pres">
      <dgm:prSet presAssocID="{0EFAD927-F42E-40AA-94E7-68166A121FDC}" presName="aNode" presStyleLbl="bgShp" presStyleIdx="1" presStyleCnt="2"/>
      <dgm:spPr/>
      <dgm:t>
        <a:bodyPr/>
        <a:lstStyle/>
        <a:p>
          <a:endParaRPr lang="fr-FR"/>
        </a:p>
      </dgm:t>
    </dgm:pt>
    <dgm:pt modelId="{1A320F26-7A6F-4596-A982-3E2DF2AA8C99}" type="pres">
      <dgm:prSet presAssocID="{0EFAD927-F42E-40AA-94E7-68166A121FDC}" presName="textNode" presStyleLbl="bgShp" presStyleIdx="1" presStyleCnt="2"/>
      <dgm:spPr/>
      <dgm:t>
        <a:bodyPr/>
        <a:lstStyle/>
        <a:p>
          <a:endParaRPr lang="fr-FR"/>
        </a:p>
      </dgm:t>
    </dgm:pt>
    <dgm:pt modelId="{5D05B67B-5FD1-4198-93D9-EF71CD9591FE}" type="pres">
      <dgm:prSet presAssocID="{0EFAD927-F42E-40AA-94E7-68166A121FDC}" presName="compChildNode" presStyleCnt="0"/>
      <dgm:spPr/>
      <dgm:t>
        <a:bodyPr/>
        <a:lstStyle/>
        <a:p>
          <a:endParaRPr lang="fr-FR"/>
        </a:p>
      </dgm:t>
    </dgm:pt>
    <dgm:pt modelId="{77777261-DA1C-4FD5-8171-BB705D311C36}" type="pres">
      <dgm:prSet presAssocID="{0EFAD927-F42E-40AA-94E7-68166A121FDC}" presName="theInnerList" presStyleCnt="0"/>
      <dgm:spPr/>
      <dgm:t>
        <a:bodyPr/>
        <a:lstStyle/>
        <a:p>
          <a:endParaRPr lang="fr-FR"/>
        </a:p>
      </dgm:t>
    </dgm:pt>
    <dgm:pt modelId="{53E74A2C-7474-4CF4-9175-DD7538112D8E}" type="pres">
      <dgm:prSet presAssocID="{D1D8EDF4-12E4-4E3F-8682-0AD5AB05D549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B6DBBF3-59A0-46E1-8724-09693A5C583C}" type="pres">
      <dgm:prSet presAssocID="{D1D8EDF4-12E4-4E3F-8682-0AD5AB05D549}" presName="aSpace2" presStyleCnt="0"/>
      <dgm:spPr/>
      <dgm:t>
        <a:bodyPr/>
        <a:lstStyle/>
        <a:p>
          <a:endParaRPr lang="fr-FR"/>
        </a:p>
      </dgm:t>
    </dgm:pt>
    <dgm:pt modelId="{AE6BF38C-3AEB-46E4-B669-4FE15A4A82AD}" type="pres">
      <dgm:prSet presAssocID="{D593EED2-A720-4DB3-9637-54A5CD991D8B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B6FDC0B-66F0-41BB-B30E-D23A2BDB928F}" srcId="{2902451A-E425-421F-AFAE-0F2096A1D506}" destId="{0EFAD927-F42E-40AA-94E7-68166A121FDC}" srcOrd="1" destOrd="0" parTransId="{2EF75C11-92B2-45B8-9A2F-4FB859B81D12}" sibTransId="{1884C19A-8F9A-4BB5-BAE7-F1BB57A07597}"/>
    <dgm:cxn modelId="{606F4B5C-9A9C-4CA4-81DA-1F3EC9A3EC17}" type="presOf" srcId="{AA9B662A-3A1C-4C27-BD9A-EFE770767338}" destId="{AEA8ADBD-2180-4B0A-A519-BE5270A181C5}" srcOrd="0" destOrd="0" presId="urn:microsoft.com/office/officeart/2005/8/layout/lProcess2"/>
    <dgm:cxn modelId="{675EBFCA-32BE-470A-9E94-1DED1679AF8B}" srcId="{0EFAD927-F42E-40AA-94E7-68166A121FDC}" destId="{D593EED2-A720-4DB3-9637-54A5CD991D8B}" srcOrd="1" destOrd="0" parTransId="{4FDF8E83-B7CB-4BE1-B3CE-BF2B2BCA9713}" sibTransId="{5C945B8E-BBA1-4805-A0BD-908F06514C81}"/>
    <dgm:cxn modelId="{EC80A0A1-1A15-4DFF-8D82-9CC42ADCE2D8}" type="presOf" srcId="{2902451A-E425-421F-AFAE-0F2096A1D506}" destId="{31FBEF2E-A6F8-4E50-9AA1-D17B4C2AC10A}" srcOrd="0" destOrd="0" presId="urn:microsoft.com/office/officeart/2005/8/layout/lProcess2"/>
    <dgm:cxn modelId="{CAA3A13B-E2C4-4C38-884F-09C022DB1921}" srcId="{AA9B662A-3A1C-4C27-BD9A-EFE770767338}" destId="{18C1A892-B52F-46C5-8DDD-76255739D9E1}" srcOrd="0" destOrd="0" parTransId="{324726C6-149B-48A2-80F2-A7C609BF0631}" sibTransId="{05D9DD3F-81BD-49C6-998F-6644B8C7F4F4}"/>
    <dgm:cxn modelId="{206E88BE-9071-4B0A-931A-FD1E5AD0A49B}" srcId="{AA9B662A-3A1C-4C27-BD9A-EFE770767338}" destId="{B63EC906-FF56-49FE-916A-B44259AF52BB}" srcOrd="1" destOrd="0" parTransId="{F59596A4-0A51-403B-B007-117DB12C1F8C}" sibTransId="{A4169751-49FB-40B5-90D4-D32E6C0A2EE2}"/>
    <dgm:cxn modelId="{53586F51-7DF2-4408-87F3-6664E972F7EA}" srcId="{0EFAD927-F42E-40AA-94E7-68166A121FDC}" destId="{D1D8EDF4-12E4-4E3F-8682-0AD5AB05D549}" srcOrd="0" destOrd="0" parTransId="{B5A69C34-E4B7-415F-BD96-6BEFB21798DE}" sibTransId="{14479181-C539-4200-B333-F6A7F202E2DA}"/>
    <dgm:cxn modelId="{DF2C068B-D326-48F1-B2B5-64369514D130}" type="presOf" srcId="{0EFAD927-F42E-40AA-94E7-68166A121FDC}" destId="{B7723911-E31F-4EDA-9527-F52C36CEC4ED}" srcOrd="0" destOrd="0" presId="urn:microsoft.com/office/officeart/2005/8/layout/lProcess2"/>
    <dgm:cxn modelId="{54CF8750-8033-4302-98E0-72188AF00001}" srcId="{2902451A-E425-421F-AFAE-0F2096A1D506}" destId="{AA9B662A-3A1C-4C27-BD9A-EFE770767338}" srcOrd="0" destOrd="0" parTransId="{D35268ED-A3EB-4356-8F3E-73CA77DB2374}" sibTransId="{758F3DFF-594D-4FC4-818D-F4BD7D6E255D}"/>
    <dgm:cxn modelId="{505A3E6B-641B-4DCE-AD6F-06A3BEF8C055}" type="presOf" srcId="{D1D8EDF4-12E4-4E3F-8682-0AD5AB05D549}" destId="{53E74A2C-7474-4CF4-9175-DD7538112D8E}" srcOrd="0" destOrd="0" presId="urn:microsoft.com/office/officeart/2005/8/layout/lProcess2"/>
    <dgm:cxn modelId="{2BFB98E6-70B3-47D7-AAAC-F69169F2F805}" type="presOf" srcId="{0EFAD927-F42E-40AA-94E7-68166A121FDC}" destId="{1A320F26-7A6F-4596-A982-3E2DF2AA8C99}" srcOrd="1" destOrd="0" presId="urn:microsoft.com/office/officeart/2005/8/layout/lProcess2"/>
    <dgm:cxn modelId="{F2DE5132-ED9F-483A-A606-9315320F6BAA}" type="presOf" srcId="{AA9B662A-3A1C-4C27-BD9A-EFE770767338}" destId="{18525670-1E74-46AB-8F9E-A94BA1EB535A}" srcOrd="1" destOrd="0" presId="urn:microsoft.com/office/officeart/2005/8/layout/lProcess2"/>
    <dgm:cxn modelId="{82347D25-EBD3-4089-A6B8-487E6B2790CF}" type="presOf" srcId="{D593EED2-A720-4DB3-9637-54A5CD991D8B}" destId="{AE6BF38C-3AEB-46E4-B669-4FE15A4A82AD}" srcOrd="0" destOrd="0" presId="urn:microsoft.com/office/officeart/2005/8/layout/lProcess2"/>
    <dgm:cxn modelId="{23129C42-1CA2-412C-BF57-A67C5A53C533}" type="presOf" srcId="{18C1A892-B52F-46C5-8DDD-76255739D9E1}" destId="{3911E1DE-9A9F-436F-AA5A-1DDFD512F477}" srcOrd="0" destOrd="0" presId="urn:microsoft.com/office/officeart/2005/8/layout/lProcess2"/>
    <dgm:cxn modelId="{74B42FB2-BC77-498E-A83B-368EC3AE8DED}" type="presOf" srcId="{B63EC906-FF56-49FE-916A-B44259AF52BB}" destId="{E2535517-CD89-4F33-99B1-BC9B57EC20CA}" srcOrd="0" destOrd="0" presId="urn:microsoft.com/office/officeart/2005/8/layout/lProcess2"/>
    <dgm:cxn modelId="{FF3AC5BF-AB3A-4737-9FA7-1CA5B9B0178F}" type="presParOf" srcId="{31FBEF2E-A6F8-4E50-9AA1-D17B4C2AC10A}" destId="{CD38BF00-3AD7-4ED7-9D96-8F6643E9AB0D}" srcOrd="0" destOrd="0" presId="urn:microsoft.com/office/officeart/2005/8/layout/lProcess2"/>
    <dgm:cxn modelId="{150AD054-C5D3-4500-A56C-08C52E886FCC}" type="presParOf" srcId="{CD38BF00-3AD7-4ED7-9D96-8F6643E9AB0D}" destId="{AEA8ADBD-2180-4B0A-A519-BE5270A181C5}" srcOrd="0" destOrd="0" presId="urn:microsoft.com/office/officeart/2005/8/layout/lProcess2"/>
    <dgm:cxn modelId="{1E5BF4CD-F130-4DA1-9385-0C004E88F1FE}" type="presParOf" srcId="{CD38BF00-3AD7-4ED7-9D96-8F6643E9AB0D}" destId="{18525670-1E74-46AB-8F9E-A94BA1EB535A}" srcOrd="1" destOrd="0" presId="urn:microsoft.com/office/officeart/2005/8/layout/lProcess2"/>
    <dgm:cxn modelId="{B3CC82EE-4432-4356-8A94-A64C191854DB}" type="presParOf" srcId="{CD38BF00-3AD7-4ED7-9D96-8F6643E9AB0D}" destId="{3A902E6D-F3D7-48DD-89FA-5D0A3BBBE1E9}" srcOrd="2" destOrd="0" presId="urn:microsoft.com/office/officeart/2005/8/layout/lProcess2"/>
    <dgm:cxn modelId="{B26455BB-E0DA-400C-A89C-3F724532E176}" type="presParOf" srcId="{3A902E6D-F3D7-48DD-89FA-5D0A3BBBE1E9}" destId="{714EE8DA-419D-4D61-806A-3712C6E08D8E}" srcOrd="0" destOrd="0" presId="urn:microsoft.com/office/officeart/2005/8/layout/lProcess2"/>
    <dgm:cxn modelId="{2BE2FCBC-CC0A-4DE5-9F7D-CA75FFB44E2D}" type="presParOf" srcId="{714EE8DA-419D-4D61-806A-3712C6E08D8E}" destId="{3911E1DE-9A9F-436F-AA5A-1DDFD512F477}" srcOrd="0" destOrd="0" presId="urn:microsoft.com/office/officeart/2005/8/layout/lProcess2"/>
    <dgm:cxn modelId="{EA2FF419-98CD-4836-A2EF-6A757A4FFC1C}" type="presParOf" srcId="{714EE8DA-419D-4D61-806A-3712C6E08D8E}" destId="{1A426C87-9026-4168-9119-11588E0A3DF8}" srcOrd="1" destOrd="0" presId="urn:microsoft.com/office/officeart/2005/8/layout/lProcess2"/>
    <dgm:cxn modelId="{2684C7CF-ACBC-47C3-838B-9C312DF08934}" type="presParOf" srcId="{714EE8DA-419D-4D61-806A-3712C6E08D8E}" destId="{E2535517-CD89-4F33-99B1-BC9B57EC20CA}" srcOrd="2" destOrd="0" presId="urn:microsoft.com/office/officeart/2005/8/layout/lProcess2"/>
    <dgm:cxn modelId="{49386813-E960-4C82-ACC1-FAB8A8148133}" type="presParOf" srcId="{31FBEF2E-A6F8-4E50-9AA1-D17B4C2AC10A}" destId="{85C37DA2-17C6-4184-8E49-27939D0FFFFB}" srcOrd="1" destOrd="0" presId="urn:microsoft.com/office/officeart/2005/8/layout/lProcess2"/>
    <dgm:cxn modelId="{F409A8F3-24B9-46D1-9969-B004A5CF293F}" type="presParOf" srcId="{31FBEF2E-A6F8-4E50-9AA1-D17B4C2AC10A}" destId="{341D1797-8C5F-4645-A8F6-E456B5CAA09E}" srcOrd="2" destOrd="0" presId="urn:microsoft.com/office/officeart/2005/8/layout/lProcess2"/>
    <dgm:cxn modelId="{D66DE683-E58D-40A9-BB03-493F4F8DBF86}" type="presParOf" srcId="{341D1797-8C5F-4645-A8F6-E456B5CAA09E}" destId="{B7723911-E31F-4EDA-9527-F52C36CEC4ED}" srcOrd="0" destOrd="0" presId="urn:microsoft.com/office/officeart/2005/8/layout/lProcess2"/>
    <dgm:cxn modelId="{43551000-646F-4BCF-ABD2-0D13E380033C}" type="presParOf" srcId="{341D1797-8C5F-4645-A8F6-E456B5CAA09E}" destId="{1A320F26-7A6F-4596-A982-3E2DF2AA8C99}" srcOrd="1" destOrd="0" presId="urn:microsoft.com/office/officeart/2005/8/layout/lProcess2"/>
    <dgm:cxn modelId="{92709517-AF36-4A1D-BF2A-4CD8BB5B1D99}" type="presParOf" srcId="{341D1797-8C5F-4645-A8F6-E456B5CAA09E}" destId="{5D05B67B-5FD1-4198-93D9-EF71CD9591FE}" srcOrd="2" destOrd="0" presId="urn:microsoft.com/office/officeart/2005/8/layout/lProcess2"/>
    <dgm:cxn modelId="{5A8E6758-471A-4B57-A71D-425AB3BD5E72}" type="presParOf" srcId="{5D05B67B-5FD1-4198-93D9-EF71CD9591FE}" destId="{77777261-DA1C-4FD5-8171-BB705D311C36}" srcOrd="0" destOrd="0" presId="urn:microsoft.com/office/officeart/2005/8/layout/lProcess2"/>
    <dgm:cxn modelId="{92EFCB4F-F34E-44CB-A490-DC7430BEC343}" type="presParOf" srcId="{77777261-DA1C-4FD5-8171-BB705D311C36}" destId="{53E74A2C-7474-4CF4-9175-DD7538112D8E}" srcOrd="0" destOrd="0" presId="urn:microsoft.com/office/officeart/2005/8/layout/lProcess2"/>
    <dgm:cxn modelId="{1CE26627-4178-4F4A-9E62-89E396DCA4CD}" type="presParOf" srcId="{77777261-DA1C-4FD5-8171-BB705D311C36}" destId="{3B6DBBF3-59A0-46E1-8724-09693A5C583C}" srcOrd="1" destOrd="0" presId="urn:microsoft.com/office/officeart/2005/8/layout/lProcess2"/>
    <dgm:cxn modelId="{CFCB8E83-A242-44CF-ADFC-1F84F73D8FB8}" type="presParOf" srcId="{77777261-DA1C-4FD5-8171-BB705D311C36}" destId="{AE6BF38C-3AEB-46E4-B669-4FE15A4A82A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902451A-E425-421F-AFAE-0F2096A1D506}" type="doc">
      <dgm:prSet loTypeId="urn:microsoft.com/office/officeart/2005/8/layout/lProcess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0EFAD927-F42E-40AA-94E7-68166A121FDC}">
      <dgm:prSet phldrT="[Texte]" custT="1"/>
      <dgm:spPr/>
      <dgm:t>
        <a:bodyPr/>
        <a:lstStyle/>
        <a:p>
          <a:r>
            <a:rPr lang="fr-FR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Thermal</a:t>
          </a:r>
          <a:endParaRPr lang="fr-FR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F75C11-92B2-45B8-9A2F-4FB859B81D12}" type="parTrans" cxnId="{1B6FDC0B-66F0-41BB-B30E-D23A2BDB928F}">
      <dgm:prSet/>
      <dgm:spPr/>
      <dgm:t>
        <a:bodyPr/>
        <a:lstStyle/>
        <a:p>
          <a:endParaRPr lang="fr-FR"/>
        </a:p>
      </dgm:t>
    </dgm:pt>
    <dgm:pt modelId="{1884C19A-8F9A-4BB5-BAE7-F1BB57A07597}" type="sibTrans" cxnId="{1B6FDC0B-66F0-41BB-B30E-D23A2BDB928F}">
      <dgm:prSet/>
      <dgm:spPr/>
      <dgm:t>
        <a:bodyPr/>
        <a:lstStyle/>
        <a:p>
          <a:endParaRPr lang="fr-FR"/>
        </a:p>
      </dgm:t>
    </dgm:pt>
    <dgm:pt modelId="{D1D8EDF4-12E4-4E3F-8682-0AD5AB05D549}">
      <dgm:prSet phldrT="[Texte]" custT="1"/>
      <dgm:spPr/>
      <dgm:t>
        <a:bodyPr/>
        <a:lstStyle/>
        <a:p>
          <a:r>
            <a:rPr lang="fr-FR" sz="1100" b="1" dirty="0" smtClean="0"/>
            <a:t>Flash Calcination</a:t>
          </a:r>
          <a:endParaRPr lang="fr-FR" sz="1300" b="1" dirty="0"/>
        </a:p>
      </dgm:t>
    </dgm:pt>
    <dgm:pt modelId="{B5A69C34-E4B7-415F-BD96-6BEFB21798DE}" type="parTrans" cxnId="{53586F51-7DF2-4408-87F3-6664E972F7EA}">
      <dgm:prSet/>
      <dgm:spPr/>
      <dgm:t>
        <a:bodyPr/>
        <a:lstStyle/>
        <a:p>
          <a:endParaRPr lang="fr-FR"/>
        </a:p>
      </dgm:t>
    </dgm:pt>
    <dgm:pt modelId="{14479181-C539-4200-B333-F6A7F202E2DA}" type="sibTrans" cxnId="{53586F51-7DF2-4408-87F3-6664E972F7EA}">
      <dgm:prSet/>
      <dgm:spPr/>
      <dgm:t>
        <a:bodyPr/>
        <a:lstStyle/>
        <a:p>
          <a:endParaRPr lang="fr-FR"/>
        </a:p>
      </dgm:t>
    </dgm:pt>
    <dgm:pt modelId="{D593EED2-A720-4DB3-9637-54A5CD991D8B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4FDF8E83-B7CB-4BE1-B3CE-BF2B2BCA9713}" type="parTrans" cxnId="{675EBFCA-32BE-470A-9E94-1DED1679AF8B}">
      <dgm:prSet/>
      <dgm:spPr/>
      <dgm:t>
        <a:bodyPr/>
        <a:lstStyle/>
        <a:p>
          <a:endParaRPr lang="fr-FR"/>
        </a:p>
      </dgm:t>
    </dgm:pt>
    <dgm:pt modelId="{5C945B8E-BBA1-4805-A0BD-908F06514C81}" type="sibTrans" cxnId="{675EBFCA-32BE-470A-9E94-1DED1679AF8B}">
      <dgm:prSet/>
      <dgm:spPr/>
      <dgm:t>
        <a:bodyPr/>
        <a:lstStyle/>
        <a:p>
          <a:endParaRPr lang="fr-FR"/>
        </a:p>
      </dgm:t>
    </dgm:pt>
    <dgm:pt modelId="{73B43E6E-02D7-4719-A79D-403EFC850691}" type="pres">
      <dgm:prSet presAssocID="{2902451A-E425-421F-AFAE-0F2096A1D50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B868DC4-DB1E-43DF-BF90-FC6116CEA0EB}" type="pres">
      <dgm:prSet presAssocID="{0EFAD927-F42E-40AA-94E7-68166A121FDC}" presName="compNode" presStyleCnt="0"/>
      <dgm:spPr/>
      <dgm:t>
        <a:bodyPr/>
        <a:lstStyle/>
        <a:p>
          <a:endParaRPr lang="fr-FR"/>
        </a:p>
      </dgm:t>
    </dgm:pt>
    <dgm:pt modelId="{81DB1D2F-AA2F-4107-BCB6-4593AA868870}" type="pres">
      <dgm:prSet presAssocID="{0EFAD927-F42E-40AA-94E7-68166A121FDC}" presName="aNode" presStyleLbl="bgShp" presStyleIdx="0" presStyleCnt="1"/>
      <dgm:spPr/>
      <dgm:t>
        <a:bodyPr/>
        <a:lstStyle/>
        <a:p>
          <a:endParaRPr lang="fr-FR"/>
        </a:p>
      </dgm:t>
    </dgm:pt>
    <dgm:pt modelId="{A2075F59-A457-4CCB-BCB3-F83C28753CB1}" type="pres">
      <dgm:prSet presAssocID="{0EFAD927-F42E-40AA-94E7-68166A121FDC}" presName="textNode" presStyleLbl="bgShp" presStyleIdx="0" presStyleCnt="1"/>
      <dgm:spPr/>
      <dgm:t>
        <a:bodyPr/>
        <a:lstStyle/>
        <a:p>
          <a:endParaRPr lang="fr-FR"/>
        </a:p>
      </dgm:t>
    </dgm:pt>
    <dgm:pt modelId="{4557D9FF-0216-44B2-9D98-45383539CF98}" type="pres">
      <dgm:prSet presAssocID="{0EFAD927-F42E-40AA-94E7-68166A121FDC}" presName="compChildNode" presStyleCnt="0"/>
      <dgm:spPr/>
      <dgm:t>
        <a:bodyPr/>
        <a:lstStyle/>
        <a:p>
          <a:endParaRPr lang="fr-FR"/>
        </a:p>
      </dgm:t>
    </dgm:pt>
    <dgm:pt modelId="{C57530B0-F50F-4F00-B697-BD763D13E88B}" type="pres">
      <dgm:prSet presAssocID="{0EFAD927-F42E-40AA-94E7-68166A121FDC}" presName="theInnerList" presStyleCnt="0"/>
      <dgm:spPr/>
      <dgm:t>
        <a:bodyPr/>
        <a:lstStyle/>
        <a:p>
          <a:endParaRPr lang="fr-FR"/>
        </a:p>
      </dgm:t>
    </dgm:pt>
    <dgm:pt modelId="{C31607D4-E322-42EC-9AFC-50040B5244BE}" type="pres">
      <dgm:prSet presAssocID="{D1D8EDF4-12E4-4E3F-8682-0AD5AB05D549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1DBBE1-D3C5-4CEE-90FE-549D831C060E}" type="pres">
      <dgm:prSet presAssocID="{D1D8EDF4-12E4-4E3F-8682-0AD5AB05D549}" presName="aSpace2" presStyleCnt="0"/>
      <dgm:spPr/>
      <dgm:t>
        <a:bodyPr/>
        <a:lstStyle/>
        <a:p>
          <a:endParaRPr lang="fr-FR"/>
        </a:p>
      </dgm:t>
    </dgm:pt>
    <dgm:pt modelId="{7B1EF1C6-57EB-4617-9509-09F89BAFF68A}" type="pres">
      <dgm:prSet presAssocID="{D593EED2-A720-4DB3-9637-54A5CD991D8B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8617CD2-A8AF-4A69-8CE7-3E8609C36236}" type="presOf" srcId="{2902451A-E425-421F-AFAE-0F2096A1D506}" destId="{73B43E6E-02D7-4719-A79D-403EFC850691}" srcOrd="0" destOrd="0" presId="urn:microsoft.com/office/officeart/2005/8/layout/lProcess2"/>
    <dgm:cxn modelId="{675EBFCA-32BE-470A-9E94-1DED1679AF8B}" srcId="{0EFAD927-F42E-40AA-94E7-68166A121FDC}" destId="{D593EED2-A720-4DB3-9637-54A5CD991D8B}" srcOrd="1" destOrd="0" parTransId="{4FDF8E83-B7CB-4BE1-B3CE-BF2B2BCA9713}" sibTransId="{5C945B8E-BBA1-4805-A0BD-908F06514C81}"/>
    <dgm:cxn modelId="{4140D179-EA7F-4072-851D-1B2C2B185CED}" type="presOf" srcId="{D593EED2-A720-4DB3-9637-54A5CD991D8B}" destId="{7B1EF1C6-57EB-4617-9509-09F89BAFF68A}" srcOrd="0" destOrd="0" presId="urn:microsoft.com/office/officeart/2005/8/layout/lProcess2"/>
    <dgm:cxn modelId="{ACA333D3-6841-4344-BFD2-9EFEB02D85C5}" type="presOf" srcId="{D1D8EDF4-12E4-4E3F-8682-0AD5AB05D549}" destId="{C31607D4-E322-42EC-9AFC-50040B5244BE}" srcOrd="0" destOrd="0" presId="urn:microsoft.com/office/officeart/2005/8/layout/lProcess2"/>
    <dgm:cxn modelId="{96AE376C-8FA4-4116-80E4-A1DB31C44817}" type="presOf" srcId="{0EFAD927-F42E-40AA-94E7-68166A121FDC}" destId="{A2075F59-A457-4CCB-BCB3-F83C28753CB1}" srcOrd="1" destOrd="0" presId="urn:microsoft.com/office/officeart/2005/8/layout/lProcess2"/>
    <dgm:cxn modelId="{53586F51-7DF2-4408-87F3-6664E972F7EA}" srcId="{0EFAD927-F42E-40AA-94E7-68166A121FDC}" destId="{D1D8EDF4-12E4-4E3F-8682-0AD5AB05D549}" srcOrd="0" destOrd="0" parTransId="{B5A69C34-E4B7-415F-BD96-6BEFB21798DE}" sibTransId="{14479181-C539-4200-B333-F6A7F202E2DA}"/>
    <dgm:cxn modelId="{1B6FDC0B-66F0-41BB-B30E-D23A2BDB928F}" srcId="{2902451A-E425-421F-AFAE-0F2096A1D506}" destId="{0EFAD927-F42E-40AA-94E7-68166A121FDC}" srcOrd="0" destOrd="0" parTransId="{2EF75C11-92B2-45B8-9A2F-4FB859B81D12}" sibTransId="{1884C19A-8F9A-4BB5-BAE7-F1BB57A07597}"/>
    <dgm:cxn modelId="{91FD128B-4544-434A-9EA6-A9DDC0AAAE2E}" type="presOf" srcId="{0EFAD927-F42E-40AA-94E7-68166A121FDC}" destId="{81DB1D2F-AA2F-4107-BCB6-4593AA868870}" srcOrd="0" destOrd="0" presId="urn:microsoft.com/office/officeart/2005/8/layout/lProcess2"/>
    <dgm:cxn modelId="{911F6648-72EC-40B8-ACDD-560DA2879335}" type="presParOf" srcId="{73B43E6E-02D7-4719-A79D-403EFC850691}" destId="{AB868DC4-DB1E-43DF-BF90-FC6116CEA0EB}" srcOrd="0" destOrd="0" presId="urn:microsoft.com/office/officeart/2005/8/layout/lProcess2"/>
    <dgm:cxn modelId="{9AAE2674-8E65-4860-B2FD-983CF1854F40}" type="presParOf" srcId="{AB868DC4-DB1E-43DF-BF90-FC6116CEA0EB}" destId="{81DB1D2F-AA2F-4107-BCB6-4593AA868870}" srcOrd="0" destOrd="0" presId="urn:microsoft.com/office/officeart/2005/8/layout/lProcess2"/>
    <dgm:cxn modelId="{139F5F1A-0D8B-4D6E-97F6-43AC3422A0D5}" type="presParOf" srcId="{AB868DC4-DB1E-43DF-BF90-FC6116CEA0EB}" destId="{A2075F59-A457-4CCB-BCB3-F83C28753CB1}" srcOrd="1" destOrd="0" presId="urn:microsoft.com/office/officeart/2005/8/layout/lProcess2"/>
    <dgm:cxn modelId="{DC1F0054-8F09-46A8-B0F1-DC3CDE8EFDC3}" type="presParOf" srcId="{AB868DC4-DB1E-43DF-BF90-FC6116CEA0EB}" destId="{4557D9FF-0216-44B2-9D98-45383539CF98}" srcOrd="2" destOrd="0" presId="urn:microsoft.com/office/officeart/2005/8/layout/lProcess2"/>
    <dgm:cxn modelId="{BF91F3D4-9DD3-492B-8114-E04069F1260D}" type="presParOf" srcId="{4557D9FF-0216-44B2-9D98-45383539CF98}" destId="{C57530B0-F50F-4F00-B697-BD763D13E88B}" srcOrd="0" destOrd="0" presId="urn:microsoft.com/office/officeart/2005/8/layout/lProcess2"/>
    <dgm:cxn modelId="{1725E315-8F9A-410B-A63B-48351DA6237E}" type="presParOf" srcId="{C57530B0-F50F-4F00-B697-BD763D13E88B}" destId="{C31607D4-E322-42EC-9AFC-50040B5244BE}" srcOrd="0" destOrd="0" presId="urn:microsoft.com/office/officeart/2005/8/layout/lProcess2"/>
    <dgm:cxn modelId="{4FF6A240-D1B4-4EC9-84BE-0ACBDE8C6B7E}" type="presParOf" srcId="{C57530B0-F50F-4F00-B697-BD763D13E88B}" destId="{6C1DBBE1-D3C5-4CEE-90FE-549D831C060E}" srcOrd="1" destOrd="0" presId="urn:microsoft.com/office/officeart/2005/8/layout/lProcess2"/>
    <dgm:cxn modelId="{C24CFE56-2627-413D-AEB6-02603EF0467C}" type="presParOf" srcId="{C57530B0-F50F-4F00-B697-BD763D13E88B}" destId="{7B1EF1C6-57EB-4617-9509-09F89BAFF68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2902451A-E425-421F-AFAE-0F2096A1D506}" type="doc">
      <dgm:prSet loTypeId="urn:microsoft.com/office/officeart/2005/8/layout/lProcess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fr-FR"/>
        </a:p>
      </dgm:t>
    </dgm:pt>
    <dgm:pt modelId="{0EFAD927-F42E-40AA-94E7-68166A121FDC}">
      <dgm:prSet phldrT="[Texte]" custT="1"/>
      <dgm:spPr/>
      <dgm:t>
        <a:bodyPr/>
        <a:lstStyle/>
        <a:p>
          <a:r>
            <a:rPr lang="fr-FR" sz="20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Thermal</a:t>
          </a:r>
          <a:endParaRPr lang="fr-FR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EF75C11-92B2-45B8-9A2F-4FB859B81D12}" type="parTrans" cxnId="{1B6FDC0B-66F0-41BB-B30E-D23A2BDB928F}">
      <dgm:prSet/>
      <dgm:spPr/>
      <dgm:t>
        <a:bodyPr/>
        <a:lstStyle/>
        <a:p>
          <a:endParaRPr lang="fr-FR"/>
        </a:p>
      </dgm:t>
    </dgm:pt>
    <dgm:pt modelId="{1884C19A-8F9A-4BB5-BAE7-F1BB57A07597}" type="sibTrans" cxnId="{1B6FDC0B-66F0-41BB-B30E-D23A2BDB928F}">
      <dgm:prSet/>
      <dgm:spPr/>
      <dgm:t>
        <a:bodyPr/>
        <a:lstStyle/>
        <a:p>
          <a:endParaRPr lang="fr-FR"/>
        </a:p>
      </dgm:t>
    </dgm:pt>
    <dgm:pt modelId="{D1D8EDF4-12E4-4E3F-8682-0AD5AB05D549}">
      <dgm:prSet phldrT="[Texte]" custT="1"/>
      <dgm:spPr/>
      <dgm:t>
        <a:bodyPr/>
        <a:lstStyle/>
        <a:p>
          <a:r>
            <a:rPr lang="fr-FR" sz="1100" b="1" dirty="0" smtClean="0"/>
            <a:t>Flash Calcination</a:t>
          </a:r>
          <a:endParaRPr lang="fr-FR" sz="1300" b="1" dirty="0"/>
        </a:p>
      </dgm:t>
    </dgm:pt>
    <dgm:pt modelId="{B5A69C34-E4B7-415F-BD96-6BEFB21798DE}" type="parTrans" cxnId="{53586F51-7DF2-4408-87F3-6664E972F7EA}">
      <dgm:prSet/>
      <dgm:spPr/>
      <dgm:t>
        <a:bodyPr/>
        <a:lstStyle/>
        <a:p>
          <a:endParaRPr lang="fr-FR"/>
        </a:p>
      </dgm:t>
    </dgm:pt>
    <dgm:pt modelId="{14479181-C539-4200-B333-F6A7F202E2DA}" type="sibTrans" cxnId="{53586F51-7DF2-4408-87F3-6664E972F7EA}">
      <dgm:prSet/>
      <dgm:spPr/>
      <dgm:t>
        <a:bodyPr/>
        <a:lstStyle/>
        <a:p>
          <a:endParaRPr lang="fr-FR"/>
        </a:p>
      </dgm:t>
    </dgm:pt>
    <dgm:pt modelId="{D593EED2-A720-4DB3-9637-54A5CD991D8B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4FDF8E83-B7CB-4BE1-B3CE-BF2B2BCA9713}" type="parTrans" cxnId="{675EBFCA-32BE-470A-9E94-1DED1679AF8B}">
      <dgm:prSet/>
      <dgm:spPr/>
      <dgm:t>
        <a:bodyPr/>
        <a:lstStyle/>
        <a:p>
          <a:endParaRPr lang="fr-FR"/>
        </a:p>
      </dgm:t>
    </dgm:pt>
    <dgm:pt modelId="{5C945B8E-BBA1-4805-A0BD-908F06514C81}" type="sibTrans" cxnId="{675EBFCA-32BE-470A-9E94-1DED1679AF8B}">
      <dgm:prSet/>
      <dgm:spPr/>
      <dgm:t>
        <a:bodyPr/>
        <a:lstStyle/>
        <a:p>
          <a:endParaRPr lang="fr-FR"/>
        </a:p>
      </dgm:t>
    </dgm:pt>
    <dgm:pt modelId="{73B43E6E-02D7-4719-A79D-403EFC850691}" type="pres">
      <dgm:prSet presAssocID="{2902451A-E425-421F-AFAE-0F2096A1D506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AB868DC4-DB1E-43DF-BF90-FC6116CEA0EB}" type="pres">
      <dgm:prSet presAssocID="{0EFAD927-F42E-40AA-94E7-68166A121FDC}" presName="compNode" presStyleCnt="0"/>
      <dgm:spPr/>
      <dgm:t>
        <a:bodyPr/>
        <a:lstStyle/>
        <a:p>
          <a:endParaRPr lang="fr-FR"/>
        </a:p>
      </dgm:t>
    </dgm:pt>
    <dgm:pt modelId="{81DB1D2F-AA2F-4107-BCB6-4593AA868870}" type="pres">
      <dgm:prSet presAssocID="{0EFAD927-F42E-40AA-94E7-68166A121FDC}" presName="aNode" presStyleLbl="bgShp" presStyleIdx="0" presStyleCnt="1" custLinFactX="-167360" custLinFactNeighborX="-200000" custLinFactNeighborY="-29853"/>
      <dgm:spPr/>
      <dgm:t>
        <a:bodyPr/>
        <a:lstStyle/>
        <a:p>
          <a:endParaRPr lang="fr-FR"/>
        </a:p>
      </dgm:t>
    </dgm:pt>
    <dgm:pt modelId="{A2075F59-A457-4CCB-BCB3-F83C28753CB1}" type="pres">
      <dgm:prSet presAssocID="{0EFAD927-F42E-40AA-94E7-68166A121FDC}" presName="textNode" presStyleLbl="bgShp" presStyleIdx="0" presStyleCnt="1"/>
      <dgm:spPr/>
      <dgm:t>
        <a:bodyPr/>
        <a:lstStyle/>
        <a:p>
          <a:endParaRPr lang="fr-FR"/>
        </a:p>
      </dgm:t>
    </dgm:pt>
    <dgm:pt modelId="{4557D9FF-0216-44B2-9D98-45383539CF98}" type="pres">
      <dgm:prSet presAssocID="{0EFAD927-F42E-40AA-94E7-68166A121FDC}" presName="compChildNode" presStyleCnt="0"/>
      <dgm:spPr/>
      <dgm:t>
        <a:bodyPr/>
        <a:lstStyle/>
        <a:p>
          <a:endParaRPr lang="fr-FR"/>
        </a:p>
      </dgm:t>
    </dgm:pt>
    <dgm:pt modelId="{C57530B0-F50F-4F00-B697-BD763D13E88B}" type="pres">
      <dgm:prSet presAssocID="{0EFAD927-F42E-40AA-94E7-68166A121FDC}" presName="theInnerList" presStyleCnt="0"/>
      <dgm:spPr/>
      <dgm:t>
        <a:bodyPr/>
        <a:lstStyle/>
        <a:p>
          <a:endParaRPr lang="fr-FR"/>
        </a:p>
      </dgm:t>
    </dgm:pt>
    <dgm:pt modelId="{C31607D4-E322-42EC-9AFC-50040B5244BE}" type="pres">
      <dgm:prSet presAssocID="{D1D8EDF4-12E4-4E3F-8682-0AD5AB05D549}" presName="child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6C1DBBE1-D3C5-4CEE-90FE-549D831C060E}" type="pres">
      <dgm:prSet presAssocID="{D1D8EDF4-12E4-4E3F-8682-0AD5AB05D549}" presName="aSpace2" presStyleCnt="0"/>
      <dgm:spPr/>
      <dgm:t>
        <a:bodyPr/>
        <a:lstStyle/>
        <a:p>
          <a:endParaRPr lang="fr-FR"/>
        </a:p>
      </dgm:t>
    </dgm:pt>
    <dgm:pt modelId="{7B1EF1C6-57EB-4617-9509-09F89BAFF68A}" type="pres">
      <dgm:prSet presAssocID="{D593EED2-A720-4DB3-9637-54A5CD991D8B}" presName="child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8617CD2-A8AF-4A69-8CE7-3E8609C36236}" type="presOf" srcId="{2902451A-E425-421F-AFAE-0F2096A1D506}" destId="{73B43E6E-02D7-4719-A79D-403EFC850691}" srcOrd="0" destOrd="0" presId="urn:microsoft.com/office/officeart/2005/8/layout/lProcess2"/>
    <dgm:cxn modelId="{675EBFCA-32BE-470A-9E94-1DED1679AF8B}" srcId="{0EFAD927-F42E-40AA-94E7-68166A121FDC}" destId="{D593EED2-A720-4DB3-9637-54A5CD991D8B}" srcOrd="1" destOrd="0" parTransId="{4FDF8E83-B7CB-4BE1-B3CE-BF2B2BCA9713}" sibTransId="{5C945B8E-BBA1-4805-A0BD-908F06514C81}"/>
    <dgm:cxn modelId="{4140D179-EA7F-4072-851D-1B2C2B185CED}" type="presOf" srcId="{D593EED2-A720-4DB3-9637-54A5CD991D8B}" destId="{7B1EF1C6-57EB-4617-9509-09F89BAFF68A}" srcOrd="0" destOrd="0" presId="urn:microsoft.com/office/officeart/2005/8/layout/lProcess2"/>
    <dgm:cxn modelId="{ACA333D3-6841-4344-BFD2-9EFEB02D85C5}" type="presOf" srcId="{D1D8EDF4-12E4-4E3F-8682-0AD5AB05D549}" destId="{C31607D4-E322-42EC-9AFC-50040B5244BE}" srcOrd="0" destOrd="0" presId="urn:microsoft.com/office/officeart/2005/8/layout/lProcess2"/>
    <dgm:cxn modelId="{96AE376C-8FA4-4116-80E4-A1DB31C44817}" type="presOf" srcId="{0EFAD927-F42E-40AA-94E7-68166A121FDC}" destId="{A2075F59-A457-4CCB-BCB3-F83C28753CB1}" srcOrd="1" destOrd="0" presId="urn:microsoft.com/office/officeart/2005/8/layout/lProcess2"/>
    <dgm:cxn modelId="{53586F51-7DF2-4408-87F3-6664E972F7EA}" srcId="{0EFAD927-F42E-40AA-94E7-68166A121FDC}" destId="{D1D8EDF4-12E4-4E3F-8682-0AD5AB05D549}" srcOrd="0" destOrd="0" parTransId="{B5A69C34-E4B7-415F-BD96-6BEFB21798DE}" sibTransId="{14479181-C539-4200-B333-F6A7F202E2DA}"/>
    <dgm:cxn modelId="{1B6FDC0B-66F0-41BB-B30E-D23A2BDB928F}" srcId="{2902451A-E425-421F-AFAE-0F2096A1D506}" destId="{0EFAD927-F42E-40AA-94E7-68166A121FDC}" srcOrd="0" destOrd="0" parTransId="{2EF75C11-92B2-45B8-9A2F-4FB859B81D12}" sibTransId="{1884C19A-8F9A-4BB5-BAE7-F1BB57A07597}"/>
    <dgm:cxn modelId="{91FD128B-4544-434A-9EA6-A9DDC0AAAE2E}" type="presOf" srcId="{0EFAD927-F42E-40AA-94E7-68166A121FDC}" destId="{81DB1D2F-AA2F-4107-BCB6-4593AA868870}" srcOrd="0" destOrd="0" presId="urn:microsoft.com/office/officeart/2005/8/layout/lProcess2"/>
    <dgm:cxn modelId="{911F6648-72EC-40B8-ACDD-560DA2879335}" type="presParOf" srcId="{73B43E6E-02D7-4719-A79D-403EFC850691}" destId="{AB868DC4-DB1E-43DF-BF90-FC6116CEA0EB}" srcOrd="0" destOrd="0" presId="urn:microsoft.com/office/officeart/2005/8/layout/lProcess2"/>
    <dgm:cxn modelId="{9AAE2674-8E65-4860-B2FD-983CF1854F40}" type="presParOf" srcId="{AB868DC4-DB1E-43DF-BF90-FC6116CEA0EB}" destId="{81DB1D2F-AA2F-4107-BCB6-4593AA868870}" srcOrd="0" destOrd="0" presId="urn:microsoft.com/office/officeart/2005/8/layout/lProcess2"/>
    <dgm:cxn modelId="{139F5F1A-0D8B-4D6E-97F6-43AC3422A0D5}" type="presParOf" srcId="{AB868DC4-DB1E-43DF-BF90-FC6116CEA0EB}" destId="{A2075F59-A457-4CCB-BCB3-F83C28753CB1}" srcOrd="1" destOrd="0" presId="urn:microsoft.com/office/officeart/2005/8/layout/lProcess2"/>
    <dgm:cxn modelId="{DC1F0054-8F09-46A8-B0F1-DC3CDE8EFDC3}" type="presParOf" srcId="{AB868DC4-DB1E-43DF-BF90-FC6116CEA0EB}" destId="{4557D9FF-0216-44B2-9D98-45383539CF98}" srcOrd="2" destOrd="0" presId="urn:microsoft.com/office/officeart/2005/8/layout/lProcess2"/>
    <dgm:cxn modelId="{BF91F3D4-9DD3-492B-8114-E04069F1260D}" type="presParOf" srcId="{4557D9FF-0216-44B2-9D98-45383539CF98}" destId="{C57530B0-F50F-4F00-B697-BD763D13E88B}" srcOrd="0" destOrd="0" presId="urn:microsoft.com/office/officeart/2005/8/layout/lProcess2"/>
    <dgm:cxn modelId="{1725E315-8F9A-410B-A63B-48351DA6237E}" type="presParOf" srcId="{C57530B0-F50F-4F00-B697-BD763D13E88B}" destId="{C31607D4-E322-42EC-9AFC-50040B5244BE}" srcOrd="0" destOrd="0" presId="urn:microsoft.com/office/officeart/2005/8/layout/lProcess2"/>
    <dgm:cxn modelId="{4FF6A240-D1B4-4EC9-84BE-0ACBDE8C6B7E}" type="presParOf" srcId="{C57530B0-F50F-4F00-B697-BD763D13E88B}" destId="{6C1DBBE1-D3C5-4CEE-90FE-549D831C060E}" srcOrd="1" destOrd="0" presId="urn:microsoft.com/office/officeart/2005/8/layout/lProcess2"/>
    <dgm:cxn modelId="{C24CFE56-2627-413D-AEB6-02603EF0467C}" type="presParOf" srcId="{C57530B0-F50F-4F00-B697-BD763D13E88B}" destId="{7B1EF1C6-57EB-4617-9509-09F89BAFF68A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B44F2174-0FDD-4499-B20D-4AD080B09938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fr-FR"/>
        </a:p>
      </dgm:t>
    </dgm:pt>
    <dgm:pt modelId="{E41F10D6-2EC5-4A2D-ADC6-6F4B178C9359}">
      <dgm:prSet phldrT="[Texte]"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 Glass of </a:t>
          </a:r>
          <a:r>
            <a:rPr lang="fr-FR" sz="1600" dirty="0" err="1" smtClean="0">
              <a:solidFill>
                <a:schemeClr val="tx1"/>
              </a:solidFill>
            </a:rPr>
            <a:t>Bitumen</a:t>
          </a:r>
          <a:r>
            <a:rPr lang="fr-FR" sz="1600" dirty="0" smtClean="0">
              <a:solidFill>
                <a:schemeClr val="tx1"/>
              </a:solidFill>
            </a:rPr>
            <a:t>  -  </a:t>
          </a:r>
          <a:r>
            <a:rPr lang="fr-FR" sz="1600" dirty="0" err="1" smtClean="0">
              <a:solidFill>
                <a:schemeClr val="tx1"/>
              </a:solidFill>
            </a:rPr>
            <a:t>Penetration</a:t>
          </a:r>
          <a:r>
            <a:rPr lang="fr-FR" sz="1600" dirty="0" smtClean="0">
              <a:solidFill>
                <a:schemeClr val="tx1"/>
              </a:solidFill>
            </a:rPr>
            <a:t> NF EN 1426 1/10 mm ≥ 35</a:t>
          </a:r>
        </a:p>
      </dgm:t>
    </dgm:pt>
    <dgm:pt modelId="{57EAA4C4-63CD-4EFE-829D-926FB21B698D}" type="parTrans" cxnId="{D28E935E-C990-4747-9433-E2E76E78C585}">
      <dgm:prSet/>
      <dgm:spPr/>
      <dgm:t>
        <a:bodyPr/>
        <a:lstStyle/>
        <a:p>
          <a:endParaRPr lang="fr-FR"/>
        </a:p>
      </dgm:t>
    </dgm:pt>
    <dgm:pt modelId="{45F92B28-93F2-4F61-B10C-BD9DF9599EF8}" type="sibTrans" cxnId="{D28E935E-C990-4747-9433-E2E76E78C585}">
      <dgm:prSet/>
      <dgm:spPr/>
      <dgm:t>
        <a:bodyPr/>
        <a:lstStyle/>
        <a:p>
          <a:endParaRPr lang="fr-FR"/>
        </a:p>
      </dgm:t>
    </dgm:pt>
    <dgm:pt modelId="{D373329A-ACA7-44A9-B99D-86569DB80E88}">
      <dgm:prSet phldrT="[Texte]" custT="1"/>
      <dgm:spPr/>
      <dgm:t>
        <a:bodyPr/>
        <a:lstStyle/>
        <a:p>
          <a:r>
            <a:rPr lang="en-US" sz="1600" noProof="0" dirty="0" smtClean="0">
              <a:solidFill>
                <a:schemeClr val="tx1"/>
              </a:solidFill>
            </a:rPr>
            <a:t> Bitumen after extraction 16 - 22 %</a:t>
          </a:r>
          <a:endParaRPr lang="en-US" sz="1600" noProof="0" dirty="0">
            <a:solidFill>
              <a:schemeClr val="tx1"/>
            </a:solidFill>
          </a:endParaRPr>
        </a:p>
      </dgm:t>
    </dgm:pt>
    <dgm:pt modelId="{848A2571-0AA2-406F-B2BB-D7ADD34AC99A}" type="parTrans" cxnId="{D1880AB6-3EA6-403B-83FE-0A932D7DA74C}">
      <dgm:prSet/>
      <dgm:spPr/>
      <dgm:t>
        <a:bodyPr/>
        <a:lstStyle/>
        <a:p>
          <a:endParaRPr lang="fr-FR"/>
        </a:p>
      </dgm:t>
    </dgm:pt>
    <dgm:pt modelId="{218C2520-F89E-4F3E-9597-E167DF53E773}" type="sibTrans" cxnId="{D1880AB6-3EA6-403B-83FE-0A932D7DA74C}">
      <dgm:prSet/>
      <dgm:spPr/>
      <dgm:t>
        <a:bodyPr/>
        <a:lstStyle/>
        <a:p>
          <a:endParaRPr lang="fr-FR"/>
        </a:p>
      </dgm:t>
    </dgm:pt>
    <dgm:pt modelId="{93218A47-8CD2-430C-BE66-AA312E54A775}">
      <dgm:prSet phldrT="[Texte]" custT="1"/>
      <dgm:spPr/>
      <dgm:t>
        <a:bodyPr/>
        <a:lstStyle/>
        <a:p>
          <a:r>
            <a:rPr lang="en-US" sz="1600" b="0" noProof="0" dirty="0" smtClean="0">
              <a:solidFill>
                <a:schemeClr val="tx1"/>
              </a:solidFill>
            </a:rPr>
            <a:t>Fines after extraction ≥ 45%</a:t>
          </a:r>
          <a:endParaRPr lang="en-US" sz="1600" b="0" noProof="0" dirty="0">
            <a:solidFill>
              <a:schemeClr val="tx1"/>
            </a:solidFill>
          </a:endParaRPr>
        </a:p>
      </dgm:t>
    </dgm:pt>
    <dgm:pt modelId="{C03000EF-71DC-4329-94C2-9984F2A4B685}" type="parTrans" cxnId="{8F63FD34-F765-4323-B689-EA42659D0278}">
      <dgm:prSet/>
      <dgm:spPr/>
      <dgm:t>
        <a:bodyPr/>
        <a:lstStyle/>
        <a:p>
          <a:endParaRPr lang="fr-FR"/>
        </a:p>
      </dgm:t>
    </dgm:pt>
    <dgm:pt modelId="{E15D59CA-EEEB-4345-941E-71000F8EBCCB}" type="sibTrans" cxnId="{8F63FD34-F765-4323-B689-EA42659D0278}">
      <dgm:prSet/>
      <dgm:spPr/>
      <dgm:t>
        <a:bodyPr/>
        <a:lstStyle/>
        <a:p>
          <a:endParaRPr lang="fr-FR"/>
        </a:p>
      </dgm:t>
    </dgm:pt>
    <dgm:pt modelId="{21354D2C-A375-44EB-85B8-7A0F81F7AB92}">
      <dgm:prSet custT="1"/>
      <dgm:spPr/>
      <dgm:t>
        <a:bodyPr/>
        <a:lstStyle/>
        <a:p>
          <a:r>
            <a:rPr lang="fr-FR" sz="1600" dirty="0" smtClean="0">
              <a:solidFill>
                <a:schemeClr val="tx1"/>
              </a:solidFill>
            </a:rPr>
            <a:t>Indentation NF EN 12697fabricationtype a :70 </a:t>
          </a:r>
          <a:r>
            <a:rPr lang="fr-FR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≤</a:t>
          </a:r>
          <a:r>
            <a:rPr lang="fr-FR" sz="1600" dirty="0" smtClean="0">
              <a:solidFill>
                <a:schemeClr val="tx1"/>
              </a:solidFill>
            </a:rPr>
            <a:t> i </a:t>
          </a:r>
          <a:r>
            <a:rPr lang="fr-FR" sz="16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≤</a:t>
          </a:r>
          <a:r>
            <a:rPr lang="fr-FR" sz="1600" dirty="0" smtClean="0">
              <a:solidFill>
                <a:schemeClr val="tx1"/>
              </a:solidFill>
            </a:rPr>
            <a:t> 100</a:t>
          </a:r>
          <a:endParaRPr lang="fr-FR" sz="1600" dirty="0">
            <a:solidFill>
              <a:schemeClr val="tx1"/>
            </a:solidFill>
          </a:endParaRPr>
        </a:p>
      </dgm:t>
    </dgm:pt>
    <dgm:pt modelId="{235EC7FF-300E-42AB-B2B1-ADE8FABB812A}" type="parTrans" cxnId="{CEE410B3-8964-4808-AB93-F388C623A01D}">
      <dgm:prSet/>
      <dgm:spPr/>
      <dgm:t>
        <a:bodyPr/>
        <a:lstStyle/>
        <a:p>
          <a:endParaRPr lang="fr-FR"/>
        </a:p>
      </dgm:t>
    </dgm:pt>
    <dgm:pt modelId="{A16939E3-4272-4558-B60D-3EC8479A0D26}" type="sibTrans" cxnId="{CEE410B3-8964-4808-AB93-F388C623A01D}">
      <dgm:prSet/>
      <dgm:spPr/>
      <dgm:t>
        <a:bodyPr/>
        <a:lstStyle/>
        <a:p>
          <a:endParaRPr lang="fr-FR"/>
        </a:p>
      </dgm:t>
    </dgm:pt>
    <dgm:pt modelId="{FC54961A-AAB6-4558-905C-1638832D9464}">
      <dgm:prSet custT="1"/>
      <dgm:spPr/>
      <dgm:t>
        <a:bodyPr/>
        <a:lstStyle/>
        <a:p>
          <a:r>
            <a:rPr lang="en-GB" sz="1600" noProof="0" dirty="0" smtClean="0">
              <a:solidFill>
                <a:schemeClr val="tx1"/>
              </a:solidFill>
            </a:rPr>
            <a:t>Maximal temperature of fabrication : </a:t>
          </a:r>
          <a:r>
            <a:rPr lang="en-GB" sz="1600" noProof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≤</a:t>
          </a:r>
          <a:r>
            <a:rPr lang="en-GB" sz="1600" noProof="0" dirty="0" smtClean="0">
              <a:solidFill>
                <a:schemeClr val="tx1"/>
              </a:solidFill>
            </a:rPr>
            <a:t> 200 °c </a:t>
          </a:r>
          <a:endParaRPr lang="en-GB" sz="1600" noProof="0" dirty="0">
            <a:solidFill>
              <a:schemeClr val="tx1"/>
            </a:solidFill>
          </a:endParaRPr>
        </a:p>
      </dgm:t>
    </dgm:pt>
    <dgm:pt modelId="{6EAA599D-2276-4D71-8192-61D5FCDC80CE}" type="parTrans" cxnId="{2F90F903-400D-4A59-B322-74AB36541E6F}">
      <dgm:prSet/>
      <dgm:spPr/>
      <dgm:t>
        <a:bodyPr/>
        <a:lstStyle/>
        <a:p>
          <a:endParaRPr lang="fr-FR"/>
        </a:p>
      </dgm:t>
    </dgm:pt>
    <dgm:pt modelId="{9568ECEE-4C01-490E-848E-231403FE9E53}" type="sibTrans" cxnId="{2F90F903-400D-4A59-B322-74AB36541E6F}">
      <dgm:prSet/>
      <dgm:spPr/>
      <dgm:t>
        <a:bodyPr/>
        <a:lstStyle/>
        <a:p>
          <a:endParaRPr lang="fr-FR"/>
        </a:p>
      </dgm:t>
    </dgm:pt>
    <dgm:pt modelId="{C140C342-0647-4FD4-8B68-85736AE95731}" type="pres">
      <dgm:prSet presAssocID="{B44F2174-0FDD-4499-B20D-4AD080B0993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fr-FR"/>
        </a:p>
      </dgm:t>
    </dgm:pt>
    <dgm:pt modelId="{FB4A9D73-1EBF-440A-88AF-3C6BE2DB9CFE}" type="pres">
      <dgm:prSet presAssocID="{B44F2174-0FDD-4499-B20D-4AD080B09938}" presName="Name1" presStyleCnt="0"/>
      <dgm:spPr/>
    </dgm:pt>
    <dgm:pt modelId="{55EB76C2-DC59-4989-B171-553243AE75BF}" type="pres">
      <dgm:prSet presAssocID="{B44F2174-0FDD-4499-B20D-4AD080B09938}" presName="cycle" presStyleCnt="0"/>
      <dgm:spPr/>
    </dgm:pt>
    <dgm:pt modelId="{725C65FA-7236-4470-A99B-853D8EC73F9F}" type="pres">
      <dgm:prSet presAssocID="{B44F2174-0FDD-4499-B20D-4AD080B09938}" presName="srcNode" presStyleLbl="node1" presStyleIdx="0" presStyleCnt="5"/>
      <dgm:spPr/>
    </dgm:pt>
    <dgm:pt modelId="{A4AAE275-4A2C-442E-9565-C9F86785BE7D}" type="pres">
      <dgm:prSet presAssocID="{B44F2174-0FDD-4499-B20D-4AD080B09938}" presName="conn" presStyleLbl="parChTrans1D2" presStyleIdx="0" presStyleCnt="1"/>
      <dgm:spPr/>
      <dgm:t>
        <a:bodyPr/>
        <a:lstStyle/>
        <a:p>
          <a:endParaRPr lang="fr-FR"/>
        </a:p>
      </dgm:t>
    </dgm:pt>
    <dgm:pt modelId="{2DE9DD15-C037-4153-9A1F-2C3BF874EF18}" type="pres">
      <dgm:prSet presAssocID="{B44F2174-0FDD-4499-B20D-4AD080B09938}" presName="extraNode" presStyleLbl="node1" presStyleIdx="0" presStyleCnt="5"/>
      <dgm:spPr/>
    </dgm:pt>
    <dgm:pt modelId="{A5F383FA-6EC7-4A2D-B68E-A571FDFE033D}" type="pres">
      <dgm:prSet presAssocID="{B44F2174-0FDD-4499-B20D-4AD080B09938}" presName="dstNode" presStyleLbl="node1" presStyleIdx="0" presStyleCnt="5"/>
      <dgm:spPr/>
    </dgm:pt>
    <dgm:pt modelId="{42F10A1C-CF8A-4520-A833-CD9CE0A9DC8B}" type="pres">
      <dgm:prSet presAssocID="{E41F10D6-2EC5-4A2D-ADC6-6F4B178C9359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87536FF-C62F-49E5-985C-8E94CDB5F488}" type="pres">
      <dgm:prSet presAssocID="{E41F10D6-2EC5-4A2D-ADC6-6F4B178C9359}" presName="accent_1" presStyleCnt="0"/>
      <dgm:spPr/>
    </dgm:pt>
    <dgm:pt modelId="{308E0A88-1666-43AF-B3A4-CFD6569B6A4B}" type="pres">
      <dgm:prSet presAssocID="{E41F10D6-2EC5-4A2D-ADC6-6F4B178C9359}" presName="accentRepeatNode" presStyleLbl="solidFgAcc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0218DBC-5595-4DFB-9859-EBD2083B4D54}" type="pres">
      <dgm:prSet presAssocID="{D373329A-ACA7-44A9-B99D-86569DB80E88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A7C5BA7-F24B-4294-A78F-20A1BD4E9FD6}" type="pres">
      <dgm:prSet presAssocID="{D373329A-ACA7-44A9-B99D-86569DB80E88}" presName="accent_2" presStyleCnt="0"/>
      <dgm:spPr/>
    </dgm:pt>
    <dgm:pt modelId="{A1B92A99-4D46-4C7E-B95D-63AD33795183}" type="pres">
      <dgm:prSet presAssocID="{D373329A-ACA7-44A9-B99D-86569DB80E88}" presName="accentRepeatNode" presStyleLbl="solidFgAcc1" presStyleIdx="1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66FCDE-A884-4109-A0DB-332E147DDCAC}" type="pres">
      <dgm:prSet presAssocID="{93218A47-8CD2-430C-BE66-AA312E54A775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119296B-1F9C-408C-8879-1108019E205C}" type="pres">
      <dgm:prSet presAssocID="{93218A47-8CD2-430C-BE66-AA312E54A775}" presName="accent_3" presStyleCnt="0"/>
      <dgm:spPr/>
    </dgm:pt>
    <dgm:pt modelId="{0F9A3A53-2125-44BF-9ABF-E1984C3DE6D7}" type="pres">
      <dgm:prSet presAssocID="{93218A47-8CD2-430C-BE66-AA312E54A775}" presName="accentRepeatNode" presStyleLbl="solidFgAcc1" presStyleIdx="2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2D528F3E-D54C-4B97-9445-D8F702166308}" type="pres">
      <dgm:prSet presAssocID="{21354D2C-A375-44EB-85B8-7A0F81F7AB92}" presName="text_4" presStyleLbl="node1" presStyleIdx="3" presStyleCnt="5" custScaleX="103613" custScaleY="153669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5DC4F90-9A12-44EA-82BF-00A15709C0FB}" type="pres">
      <dgm:prSet presAssocID="{21354D2C-A375-44EB-85B8-7A0F81F7AB92}" presName="accent_4" presStyleCnt="0"/>
      <dgm:spPr/>
    </dgm:pt>
    <dgm:pt modelId="{8BB7C0AF-76A3-4020-AFB5-34F7642817A2}" type="pres">
      <dgm:prSet presAssocID="{21354D2C-A375-44EB-85B8-7A0F81F7AB92}" presName="accentRepeatNode" presStyleLbl="solidFgAcc1" presStyleIdx="3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A67D0470-7036-4FA0-A776-6F8F7E216DFD}" type="pres">
      <dgm:prSet presAssocID="{FC54961A-AAB6-4558-905C-1638832D9464}" presName="text_5" presStyleLbl="node1" presStyleIdx="4" presStyleCnt="5" custScaleY="127325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F3415437-5A93-4118-A5F3-2E443763D677}" type="pres">
      <dgm:prSet presAssocID="{FC54961A-AAB6-4558-905C-1638832D9464}" presName="accent_5" presStyleCnt="0"/>
      <dgm:spPr/>
    </dgm:pt>
    <dgm:pt modelId="{85339133-17DA-4233-8C43-FA7E13CD8D5B}" type="pres">
      <dgm:prSet presAssocID="{FC54961A-AAB6-4558-905C-1638832D9464}" presName="accentRepeatNode" presStyleLbl="solidFgAcc1" presStyleIdx="4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FR"/>
        </a:p>
      </dgm:t>
    </dgm:pt>
  </dgm:ptLst>
  <dgm:cxnLst>
    <dgm:cxn modelId="{8F63FD34-F765-4323-B689-EA42659D0278}" srcId="{B44F2174-0FDD-4499-B20D-4AD080B09938}" destId="{93218A47-8CD2-430C-BE66-AA312E54A775}" srcOrd="2" destOrd="0" parTransId="{C03000EF-71DC-4329-94C2-9984F2A4B685}" sibTransId="{E15D59CA-EEEB-4345-941E-71000F8EBCCB}"/>
    <dgm:cxn modelId="{5DE71959-FFB2-4712-89DA-1C1524093EE3}" type="presOf" srcId="{93218A47-8CD2-430C-BE66-AA312E54A775}" destId="{7A66FCDE-A884-4109-A0DB-332E147DDCAC}" srcOrd="0" destOrd="0" presId="urn:microsoft.com/office/officeart/2008/layout/VerticalCurvedList"/>
    <dgm:cxn modelId="{2F90F903-400D-4A59-B322-74AB36541E6F}" srcId="{B44F2174-0FDD-4499-B20D-4AD080B09938}" destId="{FC54961A-AAB6-4558-905C-1638832D9464}" srcOrd="4" destOrd="0" parTransId="{6EAA599D-2276-4D71-8192-61D5FCDC80CE}" sibTransId="{9568ECEE-4C01-490E-848E-231403FE9E53}"/>
    <dgm:cxn modelId="{8C3F01EC-A654-4EA5-B537-FA5F7C467859}" type="presOf" srcId="{D373329A-ACA7-44A9-B99D-86569DB80E88}" destId="{F0218DBC-5595-4DFB-9859-EBD2083B4D54}" srcOrd="0" destOrd="0" presId="urn:microsoft.com/office/officeart/2008/layout/VerticalCurvedList"/>
    <dgm:cxn modelId="{CEE410B3-8964-4808-AB93-F388C623A01D}" srcId="{B44F2174-0FDD-4499-B20D-4AD080B09938}" destId="{21354D2C-A375-44EB-85B8-7A0F81F7AB92}" srcOrd="3" destOrd="0" parTransId="{235EC7FF-300E-42AB-B2B1-ADE8FABB812A}" sibTransId="{A16939E3-4272-4558-B60D-3EC8479A0D26}"/>
    <dgm:cxn modelId="{D28E935E-C990-4747-9433-E2E76E78C585}" srcId="{B44F2174-0FDD-4499-B20D-4AD080B09938}" destId="{E41F10D6-2EC5-4A2D-ADC6-6F4B178C9359}" srcOrd="0" destOrd="0" parTransId="{57EAA4C4-63CD-4EFE-829D-926FB21B698D}" sibTransId="{45F92B28-93F2-4F61-B10C-BD9DF9599EF8}"/>
    <dgm:cxn modelId="{D1880AB6-3EA6-403B-83FE-0A932D7DA74C}" srcId="{B44F2174-0FDD-4499-B20D-4AD080B09938}" destId="{D373329A-ACA7-44A9-B99D-86569DB80E88}" srcOrd="1" destOrd="0" parTransId="{848A2571-0AA2-406F-B2BB-D7ADD34AC99A}" sibTransId="{218C2520-F89E-4F3E-9597-E167DF53E773}"/>
    <dgm:cxn modelId="{656E4568-28A6-481E-A0CB-9B69BFDCFA54}" type="presOf" srcId="{B44F2174-0FDD-4499-B20D-4AD080B09938}" destId="{C140C342-0647-4FD4-8B68-85736AE95731}" srcOrd="0" destOrd="0" presId="urn:microsoft.com/office/officeart/2008/layout/VerticalCurvedList"/>
    <dgm:cxn modelId="{2C792B70-E192-4238-BA6C-5751AB5435B2}" type="presOf" srcId="{FC54961A-AAB6-4558-905C-1638832D9464}" destId="{A67D0470-7036-4FA0-A776-6F8F7E216DFD}" srcOrd="0" destOrd="0" presId="urn:microsoft.com/office/officeart/2008/layout/VerticalCurvedList"/>
    <dgm:cxn modelId="{6640D2EB-9907-4929-A963-B8442E6D5354}" type="presOf" srcId="{E41F10D6-2EC5-4A2D-ADC6-6F4B178C9359}" destId="{42F10A1C-CF8A-4520-A833-CD9CE0A9DC8B}" srcOrd="0" destOrd="0" presId="urn:microsoft.com/office/officeart/2008/layout/VerticalCurvedList"/>
    <dgm:cxn modelId="{7FE038B6-3F22-4908-827E-B4E156285929}" type="presOf" srcId="{21354D2C-A375-44EB-85B8-7A0F81F7AB92}" destId="{2D528F3E-D54C-4B97-9445-D8F702166308}" srcOrd="0" destOrd="0" presId="urn:microsoft.com/office/officeart/2008/layout/VerticalCurvedList"/>
    <dgm:cxn modelId="{D98CFFDC-CB8B-4D0C-A1E4-988CE9D12072}" type="presOf" srcId="{45F92B28-93F2-4F61-B10C-BD9DF9599EF8}" destId="{A4AAE275-4A2C-442E-9565-C9F86785BE7D}" srcOrd="0" destOrd="0" presId="urn:microsoft.com/office/officeart/2008/layout/VerticalCurvedList"/>
    <dgm:cxn modelId="{982C7643-1358-4CC6-B937-85A38D38A072}" type="presParOf" srcId="{C140C342-0647-4FD4-8B68-85736AE95731}" destId="{FB4A9D73-1EBF-440A-88AF-3C6BE2DB9CFE}" srcOrd="0" destOrd="0" presId="urn:microsoft.com/office/officeart/2008/layout/VerticalCurvedList"/>
    <dgm:cxn modelId="{5DFAA451-5B64-4ECF-BEA0-B6469FE3B8AB}" type="presParOf" srcId="{FB4A9D73-1EBF-440A-88AF-3C6BE2DB9CFE}" destId="{55EB76C2-DC59-4989-B171-553243AE75BF}" srcOrd="0" destOrd="0" presId="urn:microsoft.com/office/officeart/2008/layout/VerticalCurvedList"/>
    <dgm:cxn modelId="{E30CF7EA-C20B-42D1-B73C-99BD250A6FF2}" type="presParOf" srcId="{55EB76C2-DC59-4989-B171-553243AE75BF}" destId="{725C65FA-7236-4470-A99B-853D8EC73F9F}" srcOrd="0" destOrd="0" presId="urn:microsoft.com/office/officeart/2008/layout/VerticalCurvedList"/>
    <dgm:cxn modelId="{C913C9BE-0755-4A67-A441-E24EEA2AA0D4}" type="presParOf" srcId="{55EB76C2-DC59-4989-B171-553243AE75BF}" destId="{A4AAE275-4A2C-442E-9565-C9F86785BE7D}" srcOrd="1" destOrd="0" presId="urn:microsoft.com/office/officeart/2008/layout/VerticalCurvedList"/>
    <dgm:cxn modelId="{475B5418-6FD2-41EB-AE13-AFB4B55E310C}" type="presParOf" srcId="{55EB76C2-DC59-4989-B171-553243AE75BF}" destId="{2DE9DD15-C037-4153-9A1F-2C3BF874EF18}" srcOrd="2" destOrd="0" presId="urn:microsoft.com/office/officeart/2008/layout/VerticalCurvedList"/>
    <dgm:cxn modelId="{92B90017-DB45-45D6-9C89-DABDD947F59F}" type="presParOf" srcId="{55EB76C2-DC59-4989-B171-553243AE75BF}" destId="{A5F383FA-6EC7-4A2D-B68E-A571FDFE033D}" srcOrd="3" destOrd="0" presId="urn:microsoft.com/office/officeart/2008/layout/VerticalCurvedList"/>
    <dgm:cxn modelId="{A85EAAC5-1121-4105-A6F2-062E26D59ACE}" type="presParOf" srcId="{FB4A9D73-1EBF-440A-88AF-3C6BE2DB9CFE}" destId="{42F10A1C-CF8A-4520-A833-CD9CE0A9DC8B}" srcOrd="1" destOrd="0" presId="urn:microsoft.com/office/officeart/2008/layout/VerticalCurvedList"/>
    <dgm:cxn modelId="{234F9F2B-C815-4582-BAC1-B2F9B92E7E6A}" type="presParOf" srcId="{FB4A9D73-1EBF-440A-88AF-3C6BE2DB9CFE}" destId="{D87536FF-C62F-49E5-985C-8E94CDB5F488}" srcOrd="2" destOrd="0" presId="urn:microsoft.com/office/officeart/2008/layout/VerticalCurvedList"/>
    <dgm:cxn modelId="{6C1F3789-704E-4D88-B080-7C7C5640DB5A}" type="presParOf" srcId="{D87536FF-C62F-49E5-985C-8E94CDB5F488}" destId="{308E0A88-1666-43AF-B3A4-CFD6569B6A4B}" srcOrd="0" destOrd="0" presId="urn:microsoft.com/office/officeart/2008/layout/VerticalCurvedList"/>
    <dgm:cxn modelId="{719E46E2-F3D2-48FF-904E-490557553682}" type="presParOf" srcId="{FB4A9D73-1EBF-440A-88AF-3C6BE2DB9CFE}" destId="{F0218DBC-5595-4DFB-9859-EBD2083B4D54}" srcOrd="3" destOrd="0" presId="urn:microsoft.com/office/officeart/2008/layout/VerticalCurvedList"/>
    <dgm:cxn modelId="{2EF1E3D6-50D2-49E4-BB5E-71B586548936}" type="presParOf" srcId="{FB4A9D73-1EBF-440A-88AF-3C6BE2DB9CFE}" destId="{FA7C5BA7-F24B-4294-A78F-20A1BD4E9FD6}" srcOrd="4" destOrd="0" presId="urn:microsoft.com/office/officeart/2008/layout/VerticalCurvedList"/>
    <dgm:cxn modelId="{C455DF82-0917-4BD1-84BF-0705D99D18AF}" type="presParOf" srcId="{FA7C5BA7-F24B-4294-A78F-20A1BD4E9FD6}" destId="{A1B92A99-4D46-4C7E-B95D-63AD33795183}" srcOrd="0" destOrd="0" presId="urn:microsoft.com/office/officeart/2008/layout/VerticalCurvedList"/>
    <dgm:cxn modelId="{5AE588D9-FAF7-4A52-A2FD-61FCDD19B35B}" type="presParOf" srcId="{FB4A9D73-1EBF-440A-88AF-3C6BE2DB9CFE}" destId="{7A66FCDE-A884-4109-A0DB-332E147DDCAC}" srcOrd="5" destOrd="0" presId="urn:microsoft.com/office/officeart/2008/layout/VerticalCurvedList"/>
    <dgm:cxn modelId="{F77D13F2-71D7-4E2B-9C11-E8355C8DC913}" type="presParOf" srcId="{FB4A9D73-1EBF-440A-88AF-3C6BE2DB9CFE}" destId="{8119296B-1F9C-408C-8879-1108019E205C}" srcOrd="6" destOrd="0" presId="urn:microsoft.com/office/officeart/2008/layout/VerticalCurvedList"/>
    <dgm:cxn modelId="{714FEE81-63A8-482B-BE1A-211D727F5F75}" type="presParOf" srcId="{8119296B-1F9C-408C-8879-1108019E205C}" destId="{0F9A3A53-2125-44BF-9ABF-E1984C3DE6D7}" srcOrd="0" destOrd="0" presId="urn:microsoft.com/office/officeart/2008/layout/VerticalCurvedList"/>
    <dgm:cxn modelId="{EFD6DEB9-569C-42E7-BA2B-E82DFD25CB8B}" type="presParOf" srcId="{FB4A9D73-1EBF-440A-88AF-3C6BE2DB9CFE}" destId="{2D528F3E-D54C-4B97-9445-D8F702166308}" srcOrd="7" destOrd="0" presId="urn:microsoft.com/office/officeart/2008/layout/VerticalCurvedList"/>
    <dgm:cxn modelId="{5BF8C55F-F208-468F-963C-1F47CE1DC109}" type="presParOf" srcId="{FB4A9D73-1EBF-440A-88AF-3C6BE2DB9CFE}" destId="{E5DC4F90-9A12-44EA-82BF-00A15709C0FB}" srcOrd="8" destOrd="0" presId="urn:microsoft.com/office/officeart/2008/layout/VerticalCurvedList"/>
    <dgm:cxn modelId="{D0224D5F-4AA2-41D5-80D9-E3DA27E1E240}" type="presParOf" srcId="{E5DC4F90-9A12-44EA-82BF-00A15709C0FB}" destId="{8BB7C0AF-76A3-4020-AFB5-34F7642817A2}" srcOrd="0" destOrd="0" presId="urn:microsoft.com/office/officeart/2008/layout/VerticalCurvedList"/>
    <dgm:cxn modelId="{06C25A29-6EE6-4B09-85F8-EB49D676D446}" type="presParOf" srcId="{FB4A9D73-1EBF-440A-88AF-3C6BE2DB9CFE}" destId="{A67D0470-7036-4FA0-A776-6F8F7E216DFD}" srcOrd="9" destOrd="0" presId="urn:microsoft.com/office/officeart/2008/layout/VerticalCurvedList"/>
    <dgm:cxn modelId="{58CB05A3-45E7-422A-B5C1-984FFDAC1AFC}" type="presParOf" srcId="{FB4A9D73-1EBF-440A-88AF-3C6BE2DB9CFE}" destId="{F3415437-5A93-4118-A5F3-2E443763D677}" srcOrd="10" destOrd="0" presId="urn:microsoft.com/office/officeart/2008/layout/VerticalCurvedList"/>
    <dgm:cxn modelId="{39442FA3-7620-486D-A824-BDB4ACD2939A}" type="presParOf" srcId="{F3415437-5A93-4118-A5F3-2E443763D677}" destId="{85339133-17DA-4233-8C43-FA7E13CD8D5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D3C9C7-2C1D-4FE0-BC27-3D156C0ED0A9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76032DCF-B4ED-466F-8FC6-4A46C813045F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5F77B96E-AFB7-4F2C-A0E2-5440F946D04F}" type="parTrans" cxnId="{2D31299B-FB32-4D1A-9179-C15B356C3EC1}">
      <dgm:prSet/>
      <dgm:spPr/>
      <dgm:t>
        <a:bodyPr/>
        <a:lstStyle/>
        <a:p>
          <a:endParaRPr lang="fr-FR"/>
        </a:p>
      </dgm:t>
    </dgm:pt>
    <dgm:pt modelId="{F2D4132A-11C7-4938-94A2-C519A3DC1C71}" type="sibTrans" cxnId="{2D31299B-FB32-4D1A-9179-C15B356C3EC1}">
      <dgm:prSet/>
      <dgm:spPr/>
      <dgm:t>
        <a:bodyPr/>
        <a:lstStyle/>
        <a:p>
          <a:endParaRPr lang="fr-FR"/>
        </a:p>
      </dgm:t>
    </dgm:pt>
    <dgm:pt modelId="{7AFD2E73-CA53-4BD4-8716-82BDF7CB5E1C}">
      <dgm:prSet phldrT="[Texte]" custT="1"/>
      <dgm:spPr/>
      <dgm:t>
        <a:bodyPr/>
        <a:lstStyle/>
        <a:p>
          <a:r>
            <a:rPr lang="en-US" sz="1800" b="1" noProof="0" dirty="0" smtClean="0">
              <a:latin typeface="+mn-lt"/>
              <a:cs typeface="Times New Roman" panose="02020603050405020304" pitchFamily="18" charset="0"/>
            </a:rPr>
            <a:t>Lightweight aggregates</a:t>
          </a:r>
          <a:endParaRPr lang="en-US" sz="1800" b="1" noProof="0" dirty="0">
            <a:latin typeface="+mn-lt"/>
            <a:cs typeface="Times New Roman" panose="02020603050405020304" pitchFamily="18" charset="0"/>
          </a:endParaRPr>
        </a:p>
      </dgm:t>
    </dgm:pt>
    <dgm:pt modelId="{D7828D88-878C-4943-9EF7-00A86B687968}" type="parTrans" cxnId="{449CAC28-AEC2-4A38-BC95-93F4A6099EE6}">
      <dgm:prSet/>
      <dgm:spPr/>
      <dgm:t>
        <a:bodyPr/>
        <a:lstStyle/>
        <a:p>
          <a:endParaRPr lang="fr-FR"/>
        </a:p>
      </dgm:t>
    </dgm:pt>
    <dgm:pt modelId="{87C28284-0F9B-422F-8132-CC0524F2CA99}" type="sibTrans" cxnId="{449CAC28-AEC2-4A38-BC95-93F4A6099EE6}">
      <dgm:prSet/>
      <dgm:spPr/>
      <dgm:t>
        <a:bodyPr/>
        <a:lstStyle/>
        <a:p>
          <a:endParaRPr lang="fr-FR"/>
        </a:p>
      </dgm:t>
    </dgm:pt>
    <dgm:pt modelId="{04142F06-D31C-4543-9E92-820AA4FA904A}">
      <dgm:prSet phldrT="[Texte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7DB39FE8-F97C-4607-8D96-63AA3E4D1365}" type="parTrans" cxnId="{9AA27C1E-A1E0-4DB8-A96B-EC164AB7858B}">
      <dgm:prSet/>
      <dgm:spPr/>
      <dgm:t>
        <a:bodyPr/>
        <a:lstStyle/>
        <a:p>
          <a:endParaRPr lang="fr-FR"/>
        </a:p>
      </dgm:t>
    </dgm:pt>
    <dgm:pt modelId="{BA14677E-79BF-4C09-8ACE-9D5AA78CD6CA}" type="sibTrans" cxnId="{9AA27C1E-A1E0-4DB8-A96B-EC164AB7858B}">
      <dgm:prSet/>
      <dgm:spPr/>
      <dgm:t>
        <a:bodyPr/>
        <a:lstStyle/>
        <a:p>
          <a:endParaRPr lang="fr-FR"/>
        </a:p>
      </dgm:t>
    </dgm:pt>
    <dgm:pt modelId="{2FBFAC3D-039A-4CD2-9F74-1D4F3EC102BD}">
      <dgm:prSet phldrT="[Texte]" custT="1"/>
      <dgm:spPr/>
      <dgm:t>
        <a:bodyPr/>
        <a:lstStyle/>
        <a:p>
          <a:pPr algn="l"/>
          <a:r>
            <a:rPr lang="en-US" sz="1800" b="1" noProof="0" dirty="0" smtClean="0">
              <a:latin typeface="+mn-lt"/>
              <a:cs typeface="Times New Roman" panose="02020603050405020304" pitchFamily="18" charset="0"/>
            </a:rPr>
            <a:t>Concrete and cement</a:t>
          </a:r>
          <a:endParaRPr lang="en-US" sz="1800" b="1" noProof="0" dirty="0">
            <a:latin typeface="+mn-lt"/>
            <a:cs typeface="Times New Roman" panose="02020603050405020304" pitchFamily="18" charset="0"/>
          </a:endParaRPr>
        </a:p>
      </dgm:t>
    </dgm:pt>
    <dgm:pt modelId="{C2B3740A-265D-4F85-99A7-1D52932A2A5F}" type="parTrans" cxnId="{6C66B4CC-83D4-4344-95CB-C5B2B21A39E7}">
      <dgm:prSet/>
      <dgm:spPr/>
      <dgm:t>
        <a:bodyPr/>
        <a:lstStyle/>
        <a:p>
          <a:endParaRPr lang="fr-FR"/>
        </a:p>
      </dgm:t>
    </dgm:pt>
    <dgm:pt modelId="{B03CBBAD-928B-4D82-80A6-64FF1278953A}" type="sibTrans" cxnId="{6C66B4CC-83D4-4344-95CB-C5B2B21A39E7}">
      <dgm:prSet/>
      <dgm:spPr/>
      <dgm:t>
        <a:bodyPr/>
        <a:lstStyle/>
        <a:p>
          <a:endParaRPr lang="fr-FR"/>
        </a:p>
      </dgm:t>
    </dgm:pt>
    <dgm:pt modelId="{B67CB735-8E19-4A27-A6F7-BE610BDF3E15}">
      <dgm:prSet phldrT="[Texte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3D1D9C37-31D1-466E-89D3-5787DCE969FF}" type="parTrans" cxnId="{14BB1565-9FD7-4274-A1A4-4277C7E92F55}">
      <dgm:prSet/>
      <dgm:spPr/>
      <dgm:t>
        <a:bodyPr/>
        <a:lstStyle/>
        <a:p>
          <a:endParaRPr lang="fr-FR"/>
        </a:p>
      </dgm:t>
    </dgm:pt>
    <dgm:pt modelId="{27CF9920-3378-40BA-806A-BDAA4FD20ED5}" type="sibTrans" cxnId="{14BB1565-9FD7-4274-A1A4-4277C7E92F55}">
      <dgm:prSet/>
      <dgm:spPr/>
      <dgm:t>
        <a:bodyPr/>
        <a:lstStyle/>
        <a:p>
          <a:endParaRPr lang="fr-FR"/>
        </a:p>
      </dgm:t>
    </dgm:pt>
    <dgm:pt modelId="{9E4A2DE6-0B91-45BD-ABB1-E516EF29A9D3}">
      <dgm:prSet phldrT="[Texte]" custT="1"/>
      <dgm:spPr/>
      <dgm:t>
        <a:bodyPr/>
        <a:lstStyle/>
        <a:p>
          <a:pPr algn="l"/>
          <a:r>
            <a:rPr lang="en-US" sz="1800" b="1" noProof="0" dirty="0" smtClean="0">
              <a:latin typeface="+mn-lt"/>
              <a:cs typeface="Times New Roman" panose="02020603050405020304" pitchFamily="18" charset="0"/>
            </a:rPr>
            <a:t>Bricks and tiles</a:t>
          </a:r>
          <a:endParaRPr lang="en-US" sz="1800" b="1" noProof="0" dirty="0">
            <a:latin typeface="+mn-lt"/>
            <a:cs typeface="Times New Roman" panose="02020603050405020304" pitchFamily="18" charset="0"/>
          </a:endParaRPr>
        </a:p>
      </dgm:t>
    </dgm:pt>
    <dgm:pt modelId="{96E0ADBE-CED4-4E35-84A6-95128E788749}" type="parTrans" cxnId="{4B6815F8-11BD-41E2-A496-1157BC12F82C}">
      <dgm:prSet/>
      <dgm:spPr/>
      <dgm:t>
        <a:bodyPr/>
        <a:lstStyle/>
        <a:p>
          <a:endParaRPr lang="fr-FR"/>
        </a:p>
      </dgm:t>
    </dgm:pt>
    <dgm:pt modelId="{D186C015-2807-4558-AC24-238A1C5C2F48}" type="sibTrans" cxnId="{4B6815F8-11BD-41E2-A496-1157BC12F82C}">
      <dgm:prSet/>
      <dgm:spPr/>
      <dgm:t>
        <a:bodyPr/>
        <a:lstStyle/>
        <a:p>
          <a:endParaRPr lang="fr-FR"/>
        </a:p>
      </dgm:t>
    </dgm:pt>
    <dgm:pt modelId="{A54C605D-C336-4010-B8AC-AADA0422DE4A}" type="pres">
      <dgm:prSet presAssocID="{24D3C9C7-2C1D-4FE0-BC27-3D156C0ED0A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BE9A390A-D579-4D44-85CD-3484000A5EB5}" type="pres">
      <dgm:prSet presAssocID="{76032DCF-B4ED-466F-8FC6-4A46C813045F}" presName="linNode" presStyleCnt="0"/>
      <dgm:spPr/>
    </dgm:pt>
    <dgm:pt modelId="{AF307C70-273E-41B9-847A-BC20BD972CF3}" type="pres">
      <dgm:prSet presAssocID="{76032DCF-B4ED-466F-8FC6-4A46C813045F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C997B6-73EF-4F19-B9D1-9E042840D77D}" type="pres">
      <dgm:prSet presAssocID="{76032DCF-B4ED-466F-8FC6-4A46C813045F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1EB2B22-6376-4882-8F1D-87928B536258}" type="pres">
      <dgm:prSet presAssocID="{F2D4132A-11C7-4938-94A2-C519A3DC1C71}" presName="sp" presStyleCnt="0"/>
      <dgm:spPr/>
    </dgm:pt>
    <dgm:pt modelId="{F94BB964-1193-4AC6-91F5-7D2E0F13C101}" type="pres">
      <dgm:prSet presAssocID="{04142F06-D31C-4543-9E92-820AA4FA904A}" presName="linNode" presStyleCnt="0"/>
      <dgm:spPr/>
    </dgm:pt>
    <dgm:pt modelId="{C71FBAFE-877E-4691-960C-E583189B6BC6}" type="pres">
      <dgm:prSet presAssocID="{04142F06-D31C-4543-9E92-820AA4FA904A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FD77588-65B4-4C78-BBD0-A206B01667A0}" type="pres">
      <dgm:prSet presAssocID="{04142F06-D31C-4543-9E92-820AA4FA904A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3ACACA5-773A-4A5D-B807-AC96D2C28E4B}" type="pres">
      <dgm:prSet presAssocID="{BA14677E-79BF-4C09-8ACE-9D5AA78CD6CA}" presName="sp" presStyleCnt="0"/>
      <dgm:spPr/>
    </dgm:pt>
    <dgm:pt modelId="{515E174A-A26F-4D0E-9D11-911FFD14B8E3}" type="pres">
      <dgm:prSet presAssocID="{B67CB735-8E19-4A27-A6F7-BE610BDF3E15}" presName="linNode" presStyleCnt="0"/>
      <dgm:spPr/>
    </dgm:pt>
    <dgm:pt modelId="{ABF18C1B-877F-4574-BA29-A2BEEC9C6CB6}" type="pres">
      <dgm:prSet presAssocID="{B67CB735-8E19-4A27-A6F7-BE610BDF3E15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5A726427-1A4F-4E2A-9463-196123AFA423}" type="pres">
      <dgm:prSet presAssocID="{B67CB735-8E19-4A27-A6F7-BE610BDF3E15}" presName="descendantText" presStyleLbl="alignAccFollowNode1" presStyleIdx="2" presStyleCnt="3" custLinFactNeighborX="694" custLinFactNeighborY="-2643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14BB1565-9FD7-4274-A1A4-4277C7E92F55}" srcId="{24D3C9C7-2C1D-4FE0-BC27-3D156C0ED0A9}" destId="{B67CB735-8E19-4A27-A6F7-BE610BDF3E15}" srcOrd="2" destOrd="0" parTransId="{3D1D9C37-31D1-466E-89D3-5787DCE969FF}" sibTransId="{27CF9920-3378-40BA-806A-BDAA4FD20ED5}"/>
    <dgm:cxn modelId="{9AA27C1E-A1E0-4DB8-A96B-EC164AB7858B}" srcId="{24D3C9C7-2C1D-4FE0-BC27-3D156C0ED0A9}" destId="{04142F06-D31C-4543-9E92-820AA4FA904A}" srcOrd="1" destOrd="0" parTransId="{7DB39FE8-F97C-4607-8D96-63AA3E4D1365}" sibTransId="{BA14677E-79BF-4C09-8ACE-9D5AA78CD6CA}"/>
    <dgm:cxn modelId="{1B51A110-163F-44EC-AF45-227D1FEB5129}" type="presOf" srcId="{24D3C9C7-2C1D-4FE0-BC27-3D156C0ED0A9}" destId="{A54C605D-C336-4010-B8AC-AADA0422DE4A}" srcOrd="0" destOrd="0" presId="urn:microsoft.com/office/officeart/2005/8/layout/vList5"/>
    <dgm:cxn modelId="{05E97459-A3E0-4341-9428-513A04FA46CD}" type="presOf" srcId="{76032DCF-B4ED-466F-8FC6-4A46C813045F}" destId="{AF307C70-273E-41B9-847A-BC20BD972CF3}" srcOrd="0" destOrd="0" presId="urn:microsoft.com/office/officeart/2005/8/layout/vList5"/>
    <dgm:cxn modelId="{4B6815F8-11BD-41E2-A496-1157BC12F82C}" srcId="{B67CB735-8E19-4A27-A6F7-BE610BDF3E15}" destId="{9E4A2DE6-0B91-45BD-ABB1-E516EF29A9D3}" srcOrd="0" destOrd="0" parTransId="{96E0ADBE-CED4-4E35-84A6-95128E788749}" sibTransId="{D186C015-2807-4558-AC24-238A1C5C2F48}"/>
    <dgm:cxn modelId="{2AB36D4E-E8B4-4688-883B-F8422C022FED}" type="presOf" srcId="{9E4A2DE6-0B91-45BD-ABB1-E516EF29A9D3}" destId="{5A726427-1A4F-4E2A-9463-196123AFA423}" srcOrd="0" destOrd="0" presId="urn:microsoft.com/office/officeart/2005/8/layout/vList5"/>
    <dgm:cxn modelId="{DB74EE71-6769-46CA-BB90-AD5795325398}" type="presOf" srcId="{2FBFAC3D-039A-4CD2-9F74-1D4F3EC102BD}" destId="{EFD77588-65B4-4C78-BBD0-A206B01667A0}" srcOrd="0" destOrd="0" presId="urn:microsoft.com/office/officeart/2005/8/layout/vList5"/>
    <dgm:cxn modelId="{2004D200-D829-4B12-AA0D-54F2B96A5F1A}" type="presOf" srcId="{7AFD2E73-CA53-4BD4-8716-82BDF7CB5E1C}" destId="{E9C997B6-73EF-4F19-B9D1-9E042840D77D}" srcOrd="0" destOrd="0" presId="urn:microsoft.com/office/officeart/2005/8/layout/vList5"/>
    <dgm:cxn modelId="{A65B3499-C65E-44A0-B287-1E58AD38725F}" type="presOf" srcId="{B67CB735-8E19-4A27-A6F7-BE610BDF3E15}" destId="{ABF18C1B-877F-4574-BA29-A2BEEC9C6CB6}" srcOrd="0" destOrd="0" presId="urn:microsoft.com/office/officeart/2005/8/layout/vList5"/>
    <dgm:cxn modelId="{6C66B4CC-83D4-4344-95CB-C5B2B21A39E7}" srcId="{04142F06-D31C-4543-9E92-820AA4FA904A}" destId="{2FBFAC3D-039A-4CD2-9F74-1D4F3EC102BD}" srcOrd="0" destOrd="0" parTransId="{C2B3740A-265D-4F85-99A7-1D52932A2A5F}" sibTransId="{B03CBBAD-928B-4D82-80A6-64FF1278953A}"/>
    <dgm:cxn modelId="{449CAC28-AEC2-4A38-BC95-93F4A6099EE6}" srcId="{76032DCF-B4ED-466F-8FC6-4A46C813045F}" destId="{7AFD2E73-CA53-4BD4-8716-82BDF7CB5E1C}" srcOrd="0" destOrd="0" parTransId="{D7828D88-878C-4943-9EF7-00A86B687968}" sibTransId="{87C28284-0F9B-422F-8132-CC0524F2CA99}"/>
    <dgm:cxn modelId="{2D31299B-FB32-4D1A-9179-C15B356C3EC1}" srcId="{24D3C9C7-2C1D-4FE0-BC27-3D156C0ED0A9}" destId="{76032DCF-B4ED-466F-8FC6-4A46C813045F}" srcOrd="0" destOrd="0" parTransId="{5F77B96E-AFB7-4F2C-A0E2-5440F946D04F}" sibTransId="{F2D4132A-11C7-4938-94A2-C519A3DC1C71}"/>
    <dgm:cxn modelId="{3A88EF8A-FA00-46F7-B002-970D92142152}" type="presOf" srcId="{04142F06-D31C-4543-9E92-820AA4FA904A}" destId="{C71FBAFE-877E-4691-960C-E583189B6BC6}" srcOrd="0" destOrd="0" presId="urn:microsoft.com/office/officeart/2005/8/layout/vList5"/>
    <dgm:cxn modelId="{97FF71B8-67EE-40B4-BC3D-B8B367F60C31}" type="presParOf" srcId="{A54C605D-C336-4010-B8AC-AADA0422DE4A}" destId="{BE9A390A-D579-4D44-85CD-3484000A5EB5}" srcOrd="0" destOrd="0" presId="urn:microsoft.com/office/officeart/2005/8/layout/vList5"/>
    <dgm:cxn modelId="{141FFEE7-52F4-492A-BD93-046AAEE7D8C6}" type="presParOf" srcId="{BE9A390A-D579-4D44-85CD-3484000A5EB5}" destId="{AF307C70-273E-41B9-847A-BC20BD972CF3}" srcOrd="0" destOrd="0" presId="urn:microsoft.com/office/officeart/2005/8/layout/vList5"/>
    <dgm:cxn modelId="{9E2C01D4-ED53-4278-9657-80311560721A}" type="presParOf" srcId="{BE9A390A-D579-4D44-85CD-3484000A5EB5}" destId="{E9C997B6-73EF-4F19-B9D1-9E042840D77D}" srcOrd="1" destOrd="0" presId="urn:microsoft.com/office/officeart/2005/8/layout/vList5"/>
    <dgm:cxn modelId="{B8BCF4E8-6A54-4B29-82E1-91573F297E32}" type="presParOf" srcId="{A54C605D-C336-4010-B8AC-AADA0422DE4A}" destId="{A1EB2B22-6376-4882-8F1D-87928B536258}" srcOrd="1" destOrd="0" presId="urn:microsoft.com/office/officeart/2005/8/layout/vList5"/>
    <dgm:cxn modelId="{A7ED3E47-55AF-4A80-B0D9-574CF30D46B1}" type="presParOf" srcId="{A54C605D-C336-4010-B8AC-AADA0422DE4A}" destId="{F94BB964-1193-4AC6-91F5-7D2E0F13C101}" srcOrd="2" destOrd="0" presId="urn:microsoft.com/office/officeart/2005/8/layout/vList5"/>
    <dgm:cxn modelId="{769EBD8B-EADE-4922-971D-E5A2C2A8E479}" type="presParOf" srcId="{F94BB964-1193-4AC6-91F5-7D2E0F13C101}" destId="{C71FBAFE-877E-4691-960C-E583189B6BC6}" srcOrd="0" destOrd="0" presId="urn:microsoft.com/office/officeart/2005/8/layout/vList5"/>
    <dgm:cxn modelId="{532A78BA-FC5B-4C20-8E78-0841742A37E5}" type="presParOf" srcId="{F94BB964-1193-4AC6-91F5-7D2E0F13C101}" destId="{EFD77588-65B4-4C78-BBD0-A206B01667A0}" srcOrd="1" destOrd="0" presId="urn:microsoft.com/office/officeart/2005/8/layout/vList5"/>
    <dgm:cxn modelId="{DB4BF0D5-86D8-4097-B3A6-D9C8E29AB909}" type="presParOf" srcId="{A54C605D-C336-4010-B8AC-AADA0422DE4A}" destId="{43ACACA5-773A-4A5D-B807-AC96D2C28E4B}" srcOrd="3" destOrd="0" presId="urn:microsoft.com/office/officeart/2005/8/layout/vList5"/>
    <dgm:cxn modelId="{463452C8-0766-4B92-8B75-A9DF41A4F91C}" type="presParOf" srcId="{A54C605D-C336-4010-B8AC-AADA0422DE4A}" destId="{515E174A-A26F-4D0E-9D11-911FFD14B8E3}" srcOrd="4" destOrd="0" presId="urn:microsoft.com/office/officeart/2005/8/layout/vList5"/>
    <dgm:cxn modelId="{022551CC-C88C-4025-8E6E-4A8B123F86B7}" type="presParOf" srcId="{515E174A-A26F-4D0E-9D11-911FFD14B8E3}" destId="{ABF18C1B-877F-4574-BA29-A2BEEC9C6CB6}" srcOrd="0" destOrd="0" presId="urn:microsoft.com/office/officeart/2005/8/layout/vList5"/>
    <dgm:cxn modelId="{4C3E425B-6922-49FF-8235-5784E82AC791}" type="presParOf" srcId="{515E174A-A26F-4D0E-9D11-911FFD14B8E3}" destId="{5A726427-1A4F-4E2A-9463-196123AFA42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DD028A-3988-49F2-B14B-EFFCA1A826B5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A2CD6B29-063D-464F-88A6-6ABBE0F74E10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B5C34CFD-5FAC-472C-A6AB-6B8856766F17}" type="parTrans" cxnId="{BAD69BDF-788E-4C7D-ADA3-A538FFFC4ADB}">
      <dgm:prSet/>
      <dgm:spPr/>
      <dgm:t>
        <a:bodyPr/>
        <a:lstStyle/>
        <a:p>
          <a:endParaRPr lang="fr-FR"/>
        </a:p>
      </dgm:t>
    </dgm:pt>
    <dgm:pt modelId="{8876421C-3A56-4A48-8839-29D2E772EA4C}" type="sibTrans" cxnId="{BAD69BDF-788E-4C7D-ADA3-A538FFFC4ADB}">
      <dgm:prSet/>
      <dgm:spPr/>
      <dgm:t>
        <a:bodyPr/>
        <a:lstStyle/>
        <a:p>
          <a:endParaRPr lang="fr-FR"/>
        </a:p>
      </dgm:t>
    </dgm:pt>
    <dgm:pt modelId="{C0A67A5B-3C83-4F99-8AD1-8D3E0D5E4F23}">
      <dgm:prSet phldrT="[Texte]" custT="1"/>
      <dgm:spPr/>
      <dgm:t>
        <a:bodyPr/>
        <a:lstStyle/>
        <a:p>
          <a:r>
            <a:rPr lang="en-US" sz="1800" b="1" noProof="0" dirty="0" smtClean="0">
              <a:latin typeface="+mn-lt"/>
              <a:cs typeface="Times New Roman" panose="02020603050405020304" pitchFamily="18" charset="0"/>
            </a:rPr>
            <a:t>Road construction</a:t>
          </a:r>
          <a:endParaRPr lang="en-US" sz="1800" b="1" noProof="0" dirty="0">
            <a:latin typeface="+mn-lt"/>
            <a:cs typeface="Times New Roman" panose="02020603050405020304" pitchFamily="18" charset="0"/>
          </a:endParaRPr>
        </a:p>
      </dgm:t>
    </dgm:pt>
    <dgm:pt modelId="{DF84DB24-081A-4065-BBBE-564BA22E5137}" type="parTrans" cxnId="{7E031941-C254-494C-9102-BFBA5D7E9BD0}">
      <dgm:prSet/>
      <dgm:spPr/>
      <dgm:t>
        <a:bodyPr/>
        <a:lstStyle/>
        <a:p>
          <a:endParaRPr lang="fr-FR"/>
        </a:p>
      </dgm:t>
    </dgm:pt>
    <dgm:pt modelId="{F5AD487F-FD24-4BEF-A8B6-D6957DDEC946}" type="sibTrans" cxnId="{7E031941-C254-494C-9102-BFBA5D7E9BD0}">
      <dgm:prSet/>
      <dgm:spPr/>
      <dgm:t>
        <a:bodyPr/>
        <a:lstStyle/>
        <a:p>
          <a:endParaRPr lang="fr-FR"/>
        </a:p>
      </dgm:t>
    </dgm:pt>
    <dgm:pt modelId="{0A7994D2-7775-4BC9-A4F5-429C87A72A41}">
      <dgm:prSet phldrT="[Texte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fr-FR" dirty="0"/>
        </a:p>
      </dgm:t>
    </dgm:pt>
    <dgm:pt modelId="{14706ADB-7273-49DC-B36D-CF99A6D6B35C}" type="parTrans" cxnId="{D040463D-E526-47D8-9BFA-4B11107E0784}">
      <dgm:prSet/>
      <dgm:spPr/>
      <dgm:t>
        <a:bodyPr/>
        <a:lstStyle/>
        <a:p>
          <a:endParaRPr lang="fr-FR"/>
        </a:p>
      </dgm:t>
    </dgm:pt>
    <dgm:pt modelId="{2E40BD5A-5838-454C-AEB5-03DE4635C9A1}" type="sibTrans" cxnId="{D040463D-E526-47D8-9BFA-4B11107E0784}">
      <dgm:prSet/>
      <dgm:spPr/>
      <dgm:t>
        <a:bodyPr/>
        <a:lstStyle/>
        <a:p>
          <a:endParaRPr lang="fr-FR"/>
        </a:p>
      </dgm:t>
    </dgm:pt>
    <dgm:pt modelId="{723D9E25-45B2-4061-8613-050C56EFBAA3}">
      <dgm:prSet phldrT="[Texte]" custT="1"/>
      <dgm:spPr/>
      <dgm:t>
        <a:bodyPr/>
        <a:lstStyle/>
        <a:p>
          <a:r>
            <a:rPr lang="en-US" sz="1800" b="1" noProof="0" dirty="0" smtClean="0">
              <a:latin typeface="+mn-lt"/>
              <a:cs typeface="Times New Roman" panose="02020603050405020304" pitchFamily="18" charset="0"/>
            </a:rPr>
            <a:t>Dike </a:t>
          </a:r>
          <a:endParaRPr lang="en-US" sz="1800" b="1" noProof="0" dirty="0">
            <a:latin typeface="+mn-lt"/>
            <a:cs typeface="Times New Roman" panose="02020603050405020304" pitchFamily="18" charset="0"/>
          </a:endParaRPr>
        </a:p>
      </dgm:t>
    </dgm:pt>
    <dgm:pt modelId="{0B394D93-6E26-4654-A937-935A749AA153}" type="parTrans" cxnId="{D1B116D5-F9D1-49EF-BDC8-622F2AACAF47}">
      <dgm:prSet/>
      <dgm:spPr/>
      <dgm:t>
        <a:bodyPr/>
        <a:lstStyle/>
        <a:p>
          <a:endParaRPr lang="fr-FR"/>
        </a:p>
      </dgm:t>
    </dgm:pt>
    <dgm:pt modelId="{B7BB394D-C26D-4B5C-81B6-591C7BEDFDCF}" type="sibTrans" cxnId="{D1B116D5-F9D1-49EF-BDC8-622F2AACAF47}">
      <dgm:prSet/>
      <dgm:spPr/>
      <dgm:t>
        <a:bodyPr/>
        <a:lstStyle/>
        <a:p>
          <a:endParaRPr lang="fr-FR"/>
        </a:p>
      </dgm:t>
    </dgm:pt>
    <dgm:pt modelId="{6B19AC5B-CF66-47A7-8C87-580AD5413AE8}" type="pres">
      <dgm:prSet presAssocID="{B7DD028A-3988-49F2-B14B-EFFCA1A826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6F6580FC-3147-4A2C-88FA-F818A9254891}" type="pres">
      <dgm:prSet presAssocID="{A2CD6B29-063D-464F-88A6-6ABBE0F74E10}" presName="linNode" presStyleCnt="0"/>
      <dgm:spPr/>
    </dgm:pt>
    <dgm:pt modelId="{B28FBE73-3001-4724-AF72-5132AAE9BF7F}" type="pres">
      <dgm:prSet presAssocID="{A2CD6B29-063D-464F-88A6-6ABBE0F74E10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09A9D9B-FE7D-4990-B50B-1F96DF979323}" type="pres">
      <dgm:prSet presAssocID="{A2CD6B29-063D-464F-88A6-6ABBE0F74E10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15D5F7C-7B57-4BE5-B691-2E15512552E9}" type="pres">
      <dgm:prSet presAssocID="{8876421C-3A56-4A48-8839-29D2E772EA4C}" presName="sp" presStyleCnt="0"/>
      <dgm:spPr/>
    </dgm:pt>
    <dgm:pt modelId="{67D29FF6-6D45-49C1-8853-2ED5B852F645}" type="pres">
      <dgm:prSet presAssocID="{0A7994D2-7775-4BC9-A4F5-429C87A72A41}" presName="linNode" presStyleCnt="0"/>
      <dgm:spPr/>
    </dgm:pt>
    <dgm:pt modelId="{FB416724-3020-478E-9389-C54028EE875D}" type="pres">
      <dgm:prSet presAssocID="{0A7994D2-7775-4BC9-A4F5-429C87A72A41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00FEB701-2B3A-4EC6-B760-11D5036DB7AC}" type="pres">
      <dgm:prSet presAssocID="{0A7994D2-7775-4BC9-A4F5-429C87A72A41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55168885-0DB3-4034-9AD8-1CFC035726A4}" type="presOf" srcId="{A2CD6B29-063D-464F-88A6-6ABBE0F74E10}" destId="{B28FBE73-3001-4724-AF72-5132AAE9BF7F}" srcOrd="0" destOrd="0" presId="urn:microsoft.com/office/officeart/2005/8/layout/vList5"/>
    <dgm:cxn modelId="{9A860EA8-5AFD-4F93-AA0D-52DD157F5A3E}" type="presOf" srcId="{0A7994D2-7775-4BC9-A4F5-429C87A72A41}" destId="{FB416724-3020-478E-9389-C54028EE875D}" srcOrd="0" destOrd="0" presId="urn:microsoft.com/office/officeart/2005/8/layout/vList5"/>
    <dgm:cxn modelId="{7E031941-C254-494C-9102-BFBA5D7E9BD0}" srcId="{A2CD6B29-063D-464F-88A6-6ABBE0F74E10}" destId="{C0A67A5B-3C83-4F99-8AD1-8D3E0D5E4F23}" srcOrd="0" destOrd="0" parTransId="{DF84DB24-081A-4065-BBBE-564BA22E5137}" sibTransId="{F5AD487F-FD24-4BEF-A8B6-D6957DDEC946}"/>
    <dgm:cxn modelId="{BAD69BDF-788E-4C7D-ADA3-A538FFFC4ADB}" srcId="{B7DD028A-3988-49F2-B14B-EFFCA1A826B5}" destId="{A2CD6B29-063D-464F-88A6-6ABBE0F74E10}" srcOrd="0" destOrd="0" parTransId="{B5C34CFD-5FAC-472C-A6AB-6B8856766F17}" sibTransId="{8876421C-3A56-4A48-8839-29D2E772EA4C}"/>
    <dgm:cxn modelId="{D040463D-E526-47D8-9BFA-4B11107E0784}" srcId="{B7DD028A-3988-49F2-B14B-EFFCA1A826B5}" destId="{0A7994D2-7775-4BC9-A4F5-429C87A72A41}" srcOrd="1" destOrd="0" parTransId="{14706ADB-7273-49DC-B36D-CF99A6D6B35C}" sibTransId="{2E40BD5A-5838-454C-AEB5-03DE4635C9A1}"/>
    <dgm:cxn modelId="{D1B116D5-F9D1-49EF-BDC8-622F2AACAF47}" srcId="{0A7994D2-7775-4BC9-A4F5-429C87A72A41}" destId="{723D9E25-45B2-4061-8613-050C56EFBAA3}" srcOrd="0" destOrd="0" parTransId="{0B394D93-6E26-4654-A937-935A749AA153}" sibTransId="{B7BB394D-C26D-4B5C-81B6-591C7BEDFDCF}"/>
    <dgm:cxn modelId="{9A3E5925-C220-435D-B8D7-6D14CB0DCBB4}" type="presOf" srcId="{C0A67A5B-3C83-4F99-8AD1-8D3E0D5E4F23}" destId="{309A9D9B-FE7D-4990-B50B-1F96DF979323}" srcOrd="0" destOrd="0" presId="urn:microsoft.com/office/officeart/2005/8/layout/vList5"/>
    <dgm:cxn modelId="{FA6D79A6-F86A-4F45-A33F-74CC3905A10F}" type="presOf" srcId="{B7DD028A-3988-49F2-B14B-EFFCA1A826B5}" destId="{6B19AC5B-CF66-47A7-8C87-580AD5413AE8}" srcOrd="0" destOrd="0" presId="urn:microsoft.com/office/officeart/2005/8/layout/vList5"/>
    <dgm:cxn modelId="{0DD4DFD9-E336-4970-AA71-6BE7A26749DA}" type="presOf" srcId="{723D9E25-45B2-4061-8613-050C56EFBAA3}" destId="{00FEB701-2B3A-4EC6-B760-11D5036DB7AC}" srcOrd="0" destOrd="0" presId="urn:microsoft.com/office/officeart/2005/8/layout/vList5"/>
    <dgm:cxn modelId="{D9102413-8E09-4F3E-88EE-734B4EE22C5B}" type="presParOf" srcId="{6B19AC5B-CF66-47A7-8C87-580AD5413AE8}" destId="{6F6580FC-3147-4A2C-88FA-F818A9254891}" srcOrd="0" destOrd="0" presId="urn:microsoft.com/office/officeart/2005/8/layout/vList5"/>
    <dgm:cxn modelId="{7D7E1C5C-DF21-4709-98A3-23663425706A}" type="presParOf" srcId="{6F6580FC-3147-4A2C-88FA-F818A9254891}" destId="{B28FBE73-3001-4724-AF72-5132AAE9BF7F}" srcOrd="0" destOrd="0" presId="urn:microsoft.com/office/officeart/2005/8/layout/vList5"/>
    <dgm:cxn modelId="{D0E0E227-EAEE-48F8-BB6D-D5FC644C5705}" type="presParOf" srcId="{6F6580FC-3147-4A2C-88FA-F818A9254891}" destId="{309A9D9B-FE7D-4990-B50B-1F96DF979323}" srcOrd="1" destOrd="0" presId="urn:microsoft.com/office/officeart/2005/8/layout/vList5"/>
    <dgm:cxn modelId="{2F007FF8-A046-480D-98BC-3974F3B7D174}" type="presParOf" srcId="{6B19AC5B-CF66-47A7-8C87-580AD5413AE8}" destId="{015D5F7C-7B57-4BE5-B691-2E15512552E9}" srcOrd="1" destOrd="0" presId="urn:microsoft.com/office/officeart/2005/8/layout/vList5"/>
    <dgm:cxn modelId="{8B204E7C-652D-4750-896F-B3B53BA5AE7D}" type="presParOf" srcId="{6B19AC5B-CF66-47A7-8C87-580AD5413AE8}" destId="{67D29FF6-6D45-49C1-8853-2ED5B852F645}" srcOrd="2" destOrd="0" presId="urn:microsoft.com/office/officeart/2005/8/layout/vList5"/>
    <dgm:cxn modelId="{E150CF39-290E-462E-BDD7-39F128BDD74F}" type="presParOf" srcId="{67D29FF6-6D45-49C1-8853-2ED5B852F645}" destId="{FB416724-3020-478E-9389-C54028EE875D}" srcOrd="0" destOrd="0" presId="urn:microsoft.com/office/officeart/2005/8/layout/vList5"/>
    <dgm:cxn modelId="{0BC60D19-FBDF-4480-B0C7-52FE8C9EDB8A}" type="presParOf" srcId="{67D29FF6-6D45-49C1-8853-2ED5B852F645}" destId="{00FEB701-2B3A-4EC6-B760-11D5036DB7A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266B8CA-1B33-48E7-8D20-C3E83C567544}" type="doc">
      <dgm:prSet loTypeId="urn:microsoft.com/office/officeart/2005/8/layout/chart3" loCatId="cycle" qsTypeId="urn:microsoft.com/office/officeart/2005/8/quickstyle/simple1" qsCatId="simple" csTypeId="urn:microsoft.com/office/officeart/2005/8/colors/accent0_3" csCatId="mainScheme" phldr="1"/>
      <dgm:spPr/>
    </dgm:pt>
    <dgm:pt modelId="{41E882A8-39F6-46E0-8FDC-2E42B4B747F5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fr-FR" b="1" dirty="0" err="1" smtClean="0"/>
            <a:t>Bitumen</a:t>
          </a:r>
          <a:endParaRPr lang="fr-FR" b="1" dirty="0"/>
        </a:p>
      </dgm:t>
    </dgm:pt>
    <dgm:pt modelId="{102821A6-6C8F-48C5-BB07-DAC3BE4E6434}" type="parTrans" cxnId="{C4E8C292-2965-43CF-BD92-564C4A652BA8}">
      <dgm:prSet/>
      <dgm:spPr/>
      <dgm:t>
        <a:bodyPr/>
        <a:lstStyle/>
        <a:p>
          <a:endParaRPr lang="fr-FR"/>
        </a:p>
      </dgm:t>
    </dgm:pt>
    <dgm:pt modelId="{22961B22-80F9-4AE3-A725-BD6B7DCE7D88}" type="sibTrans" cxnId="{C4E8C292-2965-43CF-BD92-564C4A652BA8}">
      <dgm:prSet/>
      <dgm:spPr/>
      <dgm:t>
        <a:bodyPr/>
        <a:lstStyle/>
        <a:p>
          <a:endParaRPr lang="fr-FR"/>
        </a:p>
      </dgm:t>
    </dgm:pt>
    <dgm:pt modelId="{D284778F-2646-4319-843B-518BD03DA16D}">
      <dgm:prSet phldrT="[Texte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fr-FR" b="1" dirty="0" smtClean="0">
              <a:solidFill>
                <a:schemeClr val="tx1"/>
              </a:solidFill>
            </a:rPr>
            <a:t>LS Filler</a:t>
          </a:r>
          <a:endParaRPr lang="fr-FR" b="1" dirty="0">
            <a:solidFill>
              <a:schemeClr val="tx1"/>
            </a:solidFill>
          </a:endParaRPr>
        </a:p>
      </dgm:t>
    </dgm:pt>
    <dgm:pt modelId="{258A49E9-E0A5-4043-B8E4-0F10A3B4139E}" type="parTrans" cxnId="{742E7990-79C2-47E2-ADB2-089A6D7653DE}">
      <dgm:prSet/>
      <dgm:spPr/>
      <dgm:t>
        <a:bodyPr/>
        <a:lstStyle/>
        <a:p>
          <a:endParaRPr lang="fr-FR"/>
        </a:p>
      </dgm:t>
    </dgm:pt>
    <dgm:pt modelId="{B40C9C7C-D845-4CC0-8310-A832C6E21F12}" type="sibTrans" cxnId="{742E7990-79C2-47E2-ADB2-089A6D7653DE}">
      <dgm:prSet/>
      <dgm:spPr/>
      <dgm:t>
        <a:bodyPr/>
        <a:lstStyle/>
        <a:p>
          <a:endParaRPr lang="fr-FR"/>
        </a:p>
      </dgm:t>
    </dgm:pt>
    <dgm:pt modelId="{9A917AC2-6F18-4633-85FC-BF41C65759F2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 b="1" dirty="0" smtClean="0"/>
        </a:p>
        <a:p>
          <a:r>
            <a:rPr lang="fr-FR" b="1" dirty="0" err="1" smtClean="0">
              <a:solidFill>
                <a:srgbClr val="C00000"/>
              </a:solidFill>
            </a:rPr>
            <a:t>Porphyry</a:t>
          </a:r>
          <a:endParaRPr lang="fr-FR" b="1" dirty="0">
            <a:solidFill>
              <a:srgbClr val="C00000"/>
            </a:solidFill>
          </a:endParaRPr>
        </a:p>
      </dgm:t>
    </dgm:pt>
    <dgm:pt modelId="{EF2BAB6B-1210-4321-AF68-56836D484B6B}" type="parTrans" cxnId="{60A8BC48-E6C8-41CB-AE49-5E89A82F3012}">
      <dgm:prSet/>
      <dgm:spPr/>
      <dgm:t>
        <a:bodyPr/>
        <a:lstStyle/>
        <a:p>
          <a:endParaRPr lang="fr-FR"/>
        </a:p>
      </dgm:t>
    </dgm:pt>
    <dgm:pt modelId="{B7FA4CE1-E8C0-41B7-8E3B-750D486F61E4}" type="sibTrans" cxnId="{60A8BC48-E6C8-41CB-AE49-5E89A82F3012}">
      <dgm:prSet/>
      <dgm:spPr/>
      <dgm:t>
        <a:bodyPr/>
        <a:lstStyle/>
        <a:p>
          <a:endParaRPr lang="fr-FR"/>
        </a:p>
      </dgm:t>
    </dgm:pt>
    <dgm:pt modelId="{493E98B9-2D25-478E-A477-C56E3281A72E}">
      <dgm:prSet phldrT="[Texte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FR" b="1" dirty="0" smtClean="0"/>
        </a:p>
        <a:p>
          <a:r>
            <a:rPr lang="fr-FR" b="1" dirty="0" smtClean="0">
              <a:solidFill>
                <a:srgbClr val="FFFF00"/>
              </a:solidFill>
            </a:rPr>
            <a:t>Sand</a:t>
          </a:r>
          <a:endParaRPr lang="fr-FR" dirty="0">
            <a:solidFill>
              <a:srgbClr val="FFFF00"/>
            </a:solidFill>
          </a:endParaRPr>
        </a:p>
      </dgm:t>
    </dgm:pt>
    <dgm:pt modelId="{2569A3C0-AA7C-4ED0-A522-926C9F48818D}" type="parTrans" cxnId="{FC12AA9F-A27F-40FD-8655-ED0C819D99D0}">
      <dgm:prSet/>
      <dgm:spPr/>
      <dgm:t>
        <a:bodyPr/>
        <a:lstStyle/>
        <a:p>
          <a:endParaRPr lang="fr-FR"/>
        </a:p>
      </dgm:t>
    </dgm:pt>
    <dgm:pt modelId="{09B14A1D-2042-4955-A359-6ABBDE41A150}" type="sibTrans" cxnId="{FC12AA9F-A27F-40FD-8655-ED0C819D99D0}">
      <dgm:prSet/>
      <dgm:spPr/>
      <dgm:t>
        <a:bodyPr/>
        <a:lstStyle/>
        <a:p>
          <a:endParaRPr lang="fr-FR"/>
        </a:p>
      </dgm:t>
    </dgm:pt>
    <dgm:pt modelId="{95E26F60-6891-4F31-8F9D-573AA35C0A77}" type="pres">
      <dgm:prSet presAssocID="{5266B8CA-1B33-48E7-8D20-C3E83C567544}" presName="compositeShape" presStyleCnt="0">
        <dgm:presLayoutVars>
          <dgm:chMax val="7"/>
          <dgm:dir/>
          <dgm:resizeHandles val="exact"/>
        </dgm:presLayoutVars>
      </dgm:prSet>
      <dgm:spPr/>
    </dgm:pt>
    <dgm:pt modelId="{8D440AF6-0C13-4347-8187-DFA851B475A0}" type="pres">
      <dgm:prSet presAssocID="{5266B8CA-1B33-48E7-8D20-C3E83C567544}" presName="wedge1" presStyleLbl="node1" presStyleIdx="0" presStyleCnt="4"/>
      <dgm:spPr/>
      <dgm:t>
        <a:bodyPr/>
        <a:lstStyle/>
        <a:p>
          <a:endParaRPr lang="fr-FR"/>
        </a:p>
      </dgm:t>
    </dgm:pt>
    <dgm:pt modelId="{AFA94D5A-2216-4936-BF9B-31EEC589A387}" type="pres">
      <dgm:prSet presAssocID="{5266B8CA-1B33-48E7-8D20-C3E83C56754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572F32-04D7-47C7-9597-DE4F736F9AD9}" type="pres">
      <dgm:prSet presAssocID="{5266B8CA-1B33-48E7-8D20-C3E83C567544}" presName="wedge2" presStyleLbl="node1" presStyleIdx="1" presStyleCnt="4" custScaleX="98841" custScaleY="101467"/>
      <dgm:spPr/>
      <dgm:t>
        <a:bodyPr/>
        <a:lstStyle/>
        <a:p>
          <a:endParaRPr lang="fr-FR"/>
        </a:p>
      </dgm:t>
    </dgm:pt>
    <dgm:pt modelId="{05C65280-924D-44B1-9CAF-6E7463425972}" type="pres">
      <dgm:prSet presAssocID="{5266B8CA-1B33-48E7-8D20-C3E83C56754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1184BD-0893-4814-99C3-BC7D5F29FB73}" type="pres">
      <dgm:prSet presAssocID="{5266B8CA-1B33-48E7-8D20-C3E83C567544}" presName="wedge3" presStyleLbl="node1" presStyleIdx="2" presStyleCnt="4" custScaleX="100107" custScaleY="103191" custLinFactNeighborX="573" custLinFactNeighborY="-862"/>
      <dgm:spPr/>
      <dgm:t>
        <a:bodyPr/>
        <a:lstStyle/>
        <a:p>
          <a:endParaRPr lang="fr-FR"/>
        </a:p>
      </dgm:t>
    </dgm:pt>
    <dgm:pt modelId="{3C5762D1-EC98-4E8A-9C3A-C0E0177DF841}" type="pres">
      <dgm:prSet presAssocID="{5266B8CA-1B33-48E7-8D20-C3E83C56754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05A965-7A45-46A3-AB46-355E21C014D2}" type="pres">
      <dgm:prSet presAssocID="{5266B8CA-1B33-48E7-8D20-C3E83C567544}" presName="wedge4" presStyleLbl="node1" presStyleIdx="3" presStyleCnt="4"/>
      <dgm:spPr/>
      <dgm:t>
        <a:bodyPr/>
        <a:lstStyle/>
        <a:p>
          <a:endParaRPr lang="fr-FR"/>
        </a:p>
      </dgm:t>
    </dgm:pt>
    <dgm:pt modelId="{84594A8C-4BE8-40C3-8DB4-1DB4F1F7E1CD}" type="pres">
      <dgm:prSet presAssocID="{5266B8CA-1B33-48E7-8D20-C3E83C56754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79841F0-F808-4013-B7AA-B6983A480213}" type="presOf" srcId="{493E98B9-2D25-478E-A477-C56E3281A72E}" destId="{3C5762D1-EC98-4E8A-9C3A-C0E0177DF841}" srcOrd="1" destOrd="0" presId="urn:microsoft.com/office/officeart/2005/8/layout/chart3"/>
    <dgm:cxn modelId="{1E985DE2-1168-46BD-833D-34B0221501A6}" type="presOf" srcId="{D284778F-2646-4319-843B-518BD03DA16D}" destId="{8D440AF6-0C13-4347-8187-DFA851B475A0}" srcOrd="0" destOrd="0" presId="urn:microsoft.com/office/officeart/2005/8/layout/chart3"/>
    <dgm:cxn modelId="{FC12AA9F-A27F-40FD-8655-ED0C819D99D0}" srcId="{5266B8CA-1B33-48E7-8D20-C3E83C567544}" destId="{493E98B9-2D25-478E-A477-C56E3281A72E}" srcOrd="2" destOrd="0" parTransId="{2569A3C0-AA7C-4ED0-A522-926C9F48818D}" sibTransId="{09B14A1D-2042-4955-A359-6ABBDE41A150}"/>
    <dgm:cxn modelId="{C4E8C292-2965-43CF-BD92-564C4A652BA8}" srcId="{5266B8CA-1B33-48E7-8D20-C3E83C567544}" destId="{41E882A8-39F6-46E0-8FDC-2E42B4B747F5}" srcOrd="3" destOrd="0" parTransId="{102821A6-6C8F-48C5-BB07-DAC3BE4E6434}" sibTransId="{22961B22-80F9-4AE3-A725-BD6B7DCE7D88}"/>
    <dgm:cxn modelId="{219B6C62-FC4E-45CA-B354-9529E8B261AA}" type="presOf" srcId="{9A917AC2-6F18-4633-85FC-BF41C65759F2}" destId="{98572F32-04D7-47C7-9597-DE4F736F9AD9}" srcOrd="0" destOrd="0" presId="urn:microsoft.com/office/officeart/2005/8/layout/chart3"/>
    <dgm:cxn modelId="{606D6D63-DF9F-40F4-9DE7-F05B48A7648D}" type="presOf" srcId="{5266B8CA-1B33-48E7-8D20-C3E83C567544}" destId="{95E26F60-6891-4F31-8F9D-573AA35C0A77}" srcOrd="0" destOrd="0" presId="urn:microsoft.com/office/officeart/2005/8/layout/chart3"/>
    <dgm:cxn modelId="{7CCEC213-073F-4740-9064-FD94E0E9D99E}" type="presOf" srcId="{9A917AC2-6F18-4633-85FC-BF41C65759F2}" destId="{05C65280-924D-44B1-9CAF-6E7463425972}" srcOrd="1" destOrd="0" presId="urn:microsoft.com/office/officeart/2005/8/layout/chart3"/>
    <dgm:cxn modelId="{35443455-3108-4EBB-8EB7-0F41DD988653}" type="presOf" srcId="{41E882A8-39F6-46E0-8FDC-2E42B4B747F5}" destId="{84594A8C-4BE8-40C3-8DB4-1DB4F1F7E1CD}" srcOrd="1" destOrd="0" presId="urn:microsoft.com/office/officeart/2005/8/layout/chart3"/>
    <dgm:cxn modelId="{60A8BC48-E6C8-41CB-AE49-5E89A82F3012}" srcId="{5266B8CA-1B33-48E7-8D20-C3E83C567544}" destId="{9A917AC2-6F18-4633-85FC-BF41C65759F2}" srcOrd="1" destOrd="0" parTransId="{EF2BAB6B-1210-4321-AF68-56836D484B6B}" sibTransId="{B7FA4CE1-E8C0-41B7-8E3B-750D486F61E4}"/>
    <dgm:cxn modelId="{9E7EA583-AEFE-4BD5-9B4B-3EB8C515BD2C}" type="presOf" srcId="{41E882A8-39F6-46E0-8FDC-2E42B4B747F5}" destId="{2405A965-7A45-46A3-AB46-355E21C014D2}" srcOrd="0" destOrd="0" presId="urn:microsoft.com/office/officeart/2005/8/layout/chart3"/>
    <dgm:cxn modelId="{EDB044E4-CFFC-427C-B3A0-183B77AEA5FA}" type="presOf" srcId="{493E98B9-2D25-478E-A477-C56E3281A72E}" destId="{3F1184BD-0893-4814-99C3-BC7D5F29FB73}" srcOrd="0" destOrd="0" presId="urn:microsoft.com/office/officeart/2005/8/layout/chart3"/>
    <dgm:cxn modelId="{742E7990-79C2-47E2-ADB2-089A6D7653DE}" srcId="{5266B8CA-1B33-48E7-8D20-C3E83C567544}" destId="{D284778F-2646-4319-843B-518BD03DA16D}" srcOrd="0" destOrd="0" parTransId="{258A49E9-E0A5-4043-B8E4-0F10A3B4139E}" sibTransId="{B40C9C7C-D845-4CC0-8310-A832C6E21F12}"/>
    <dgm:cxn modelId="{9FF36EE1-A9A4-4039-B583-1F612630D945}" type="presOf" srcId="{D284778F-2646-4319-843B-518BD03DA16D}" destId="{AFA94D5A-2216-4936-BF9B-31EEC589A387}" srcOrd="1" destOrd="0" presId="urn:microsoft.com/office/officeart/2005/8/layout/chart3"/>
    <dgm:cxn modelId="{45764E3C-2C24-41E1-8709-BBEC5D65A822}" type="presParOf" srcId="{95E26F60-6891-4F31-8F9D-573AA35C0A77}" destId="{8D440AF6-0C13-4347-8187-DFA851B475A0}" srcOrd="0" destOrd="0" presId="urn:microsoft.com/office/officeart/2005/8/layout/chart3"/>
    <dgm:cxn modelId="{602CF8CE-FF46-4AE7-B354-FA227CA87E28}" type="presParOf" srcId="{95E26F60-6891-4F31-8F9D-573AA35C0A77}" destId="{AFA94D5A-2216-4936-BF9B-31EEC589A387}" srcOrd="1" destOrd="0" presId="urn:microsoft.com/office/officeart/2005/8/layout/chart3"/>
    <dgm:cxn modelId="{850FEBFA-05D0-4A14-BE57-3C34C8F0DFBA}" type="presParOf" srcId="{95E26F60-6891-4F31-8F9D-573AA35C0A77}" destId="{98572F32-04D7-47C7-9597-DE4F736F9AD9}" srcOrd="2" destOrd="0" presId="urn:microsoft.com/office/officeart/2005/8/layout/chart3"/>
    <dgm:cxn modelId="{43442996-2610-4C49-B9F3-EA4A08DB5147}" type="presParOf" srcId="{95E26F60-6891-4F31-8F9D-573AA35C0A77}" destId="{05C65280-924D-44B1-9CAF-6E7463425972}" srcOrd="3" destOrd="0" presId="urn:microsoft.com/office/officeart/2005/8/layout/chart3"/>
    <dgm:cxn modelId="{E4C046CF-DEF4-48C6-BA3F-5176C597884D}" type="presParOf" srcId="{95E26F60-6891-4F31-8F9D-573AA35C0A77}" destId="{3F1184BD-0893-4814-99C3-BC7D5F29FB73}" srcOrd="4" destOrd="0" presId="urn:microsoft.com/office/officeart/2005/8/layout/chart3"/>
    <dgm:cxn modelId="{CCDD0EAD-7337-4196-918F-068A4BC40B5C}" type="presParOf" srcId="{95E26F60-6891-4F31-8F9D-573AA35C0A77}" destId="{3C5762D1-EC98-4E8A-9C3A-C0E0177DF841}" srcOrd="5" destOrd="0" presId="urn:microsoft.com/office/officeart/2005/8/layout/chart3"/>
    <dgm:cxn modelId="{AAE1F728-D8C9-4FAD-9722-F026627B6C33}" type="presParOf" srcId="{95E26F60-6891-4F31-8F9D-573AA35C0A77}" destId="{2405A965-7A45-46A3-AB46-355E21C014D2}" srcOrd="6" destOrd="0" presId="urn:microsoft.com/office/officeart/2005/8/layout/chart3"/>
    <dgm:cxn modelId="{61809F55-A28B-4575-A125-1244ED8C2F53}" type="presParOf" srcId="{95E26F60-6891-4F31-8F9D-573AA35C0A77}" destId="{84594A8C-4BE8-40C3-8DB4-1DB4F1F7E1CD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D1C6BF3-7379-487F-934C-5128DE4837E8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DA4A37A-C5C1-47D4-9CF2-8872FA75B6A6}">
      <dgm:prSet phldrT="[Texte]"/>
      <dgm:spPr>
        <a:xfrm>
          <a:off x="923163" y="186563"/>
          <a:ext cx="1148080" cy="1148080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bg2"/>
          </a:solidFill>
          <a:prstDash val="solid"/>
          <a:miter lim="800000"/>
        </a:ln>
        <a:effectLst/>
      </dgm:spPr>
      <dgm:t>
        <a:bodyPr/>
        <a:lstStyle/>
        <a:p>
          <a:endParaRPr lang="fr-FR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B9DDD10-FCF1-4A81-B38D-93C82FF0EBF6}" type="parTrans" cxnId="{F12FA3FF-CD10-42F8-B4FB-42E7A08DBEA5}">
      <dgm:prSet/>
      <dgm:spPr/>
      <dgm:t>
        <a:bodyPr/>
        <a:lstStyle/>
        <a:p>
          <a:endParaRPr lang="fr-FR"/>
        </a:p>
      </dgm:t>
    </dgm:pt>
    <dgm:pt modelId="{29EE0224-D7E7-42CC-8E3A-3853CDA91D65}" type="sibTrans" cxnId="{F12FA3FF-CD10-42F8-B4FB-42E7A08DBEA5}">
      <dgm:prSet/>
      <dgm:spPr/>
      <dgm:t>
        <a:bodyPr/>
        <a:lstStyle/>
        <a:p>
          <a:endParaRPr lang="fr-FR"/>
        </a:p>
      </dgm:t>
    </dgm:pt>
    <dgm:pt modelId="{48F4F273-F7F6-4FAF-8AEF-779050C899D5}">
      <dgm:prSet phldrT="[Texte]"/>
      <dgm:spPr>
        <a:xfrm>
          <a:off x="2272157" y="186563"/>
          <a:ext cx="1148080" cy="1148080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bg2"/>
          </a:solidFill>
          <a:prstDash val="solid"/>
          <a:miter lim="800000"/>
        </a:ln>
        <a:effectLst/>
      </dgm:spPr>
      <dgm:t>
        <a:bodyPr/>
        <a:lstStyle/>
        <a:p>
          <a:endParaRPr lang="fr-FR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F1E5AB60-6F19-49C0-AF46-9AED0070D625}" type="parTrans" cxnId="{E70324C0-7487-4F1B-848A-0AB5A021177F}">
      <dgm:prSet/>
      <dgm:spPr/>
      <dgm:t>
        <a:bodyPr/>
        <a:lstStyle/>
        <a:p>
          <a:endParaRPr lang="fr-FR"/>
        </a:p>
      </dgm:t>
    </dgm:pt>
    <dgm:pt modelId="{279681F7-11C8-42A2-98B2-24E87E2ADE70}" type="sibTrans" cxnId="{E70324C0-7487-4F1B-848A-0AB5A021177F}">
      <dgm:prSet/>
      <dgm:spPr/>
      <dgm:t>
        <a:bodyPr/>
        <a:lstStyle/>
        <a:p>
          <a:endParaRPr lang="fr-FR"/>
        </a:p>
      </dgm:t>
    </dgm:pt>
    <dgm:pt modelId="{DB813254-019E-4241-ADEA-472655506169}">
      <dgm:prSet phldrT="[Texte]"/>
      <dgm:spPr>
        <a:xfrm>
          <a:off x="923163" y="1535557"/>
          <a:ext cx="1148080" cy="1148080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bg2"/>
          </a:solidFill>
          <a:prstDash val="solid"/>
          <a:miter lim="800000"/>
        </a:ln>
        <a:effectLst/>
      </dgm:spPr>
      <dgm:t>
        <a:bodyPr/>
        <a:lstStyle/>
        <a:p>
          <a:endParaRPr lang="fr-FR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453700AF-8301-4B3E-AFD8-805FC625E080}" type="parTrans" cxnId="{FA05A093-58ED-42B4-B181-8D9E7CDA4BBB}">
      <dgm:prSet/>
      <dgm:spPr/>
      <dgm:t>
        <a:bodyPr/>
        <a:lstStyle/>
        <a:p>
          <a:endParaRPr lang="fr-FR"/>
        </a:p>
      </dgm:t>
    </dgm:pt>
    <dgm:pt modelId="{5873DEFD-EF6A-4670-B1EC-9B0975D3189E}" type="sibTrans" cxnId="{FA05A093-58ED-42B4-B181-8D9E7CDA4BBB}">
      <dgm:prSet/>
      <dgm:spPr/>
      <dgm:t>
        <a:bodyPr/>
        <a:lstStyle/>
        <a:p>
          <a:endParaRPr lang="fr-FR"/>
        </a:p>
      </dgm:t>
    </dgm:pt>
    <dgm:pt modelId="{F80CD827-7A18-4046-A9AF-6002AA2F39B8}">
      <dgm:prSet phldrT="[Texte]"/>
      <dgm:spPr>
        <a:xfrm>
          <a:off x="2272157" y="1535557"/>
          <a:ext cx="1148080" cy="1148080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bg2"/>
          </a:solidFill>
          <a:prstDash val="solid"/>
          <a:miter lim="800000"/>
        </a:ln>
        <a:effectLst/>
      </dgm:spPr>
      <dgm:t>
        <a:bodyPr/>
        <a:lstStyle/>
        <a:p>
          <a:endParaRPr lang="fr-FR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gm:t>
    </dgm:pt>
    <dgm:pt modelId="{EEA77982-3CBF-4B88-BCAB-1FFFD0D1DD1E}" type="parTrans" cxnId="{D8BB63E0-9AC5-4E8D-A56C-B5EEA05F6726}">
      <dgm:prSet/>
      <dgm:spPr/>
      <dgm:t>
        <a:bodyPr/>
        <a:lstStyle/>
        <a:p>
          <a:endParaRPr lang="fr-FR"/>
        </a:p>
      </dgm:t>
    </dgm:pt>
    <dgm:pt modelId="{7EA7E265-ABB0-4B86-A13C-33A662BA92C2}" type="sibTrans" cxnId="{D8BB63E0-9AC5-4E8D-A56C-B5EEA05F6726}">
      <dgm:prSet/>
      <dgm:spPr/>
      <dgm:t>
        <a:bodyPr/>
        <a:lstStyle/>
        <a:p>
          <a:endParaRPr lang="fr-FR"/>
        </a:p>
      </dgm:t>
    </dgm:pt>
    <dgm:pt modelId="{9BCE43EC-5EE5-431A-8D60-03DC26A9C9D8}" type="pres">
      <dgm:prSet presAssocID="{8D1C6BF3-7379-487F-934C-5128DE4837E8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fr-FR"/>
        </a:p>
      </dgm:t>
    </dgm:pt>
    <dgm:pt modelId="{279BE21C-6822-451F-9A09-24395B492627}" type="pres">
      <dgm:prSet presAssocID="{8D1C6BF3-7379-487F-934C-5128DE4837E8}" presName="axisShape" presStyleLbl="bgShp" presStyleIdx="0" presStyleCnt="1"/>
      <dgm:spPr>
        <a:xfrm>
          <a:off x="736600" y="0"/>
          <a:ext cx="2870200" cy="2870200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gm:spPr>
    </dgm:pt>
    <dgm:pt modelId="{E52A848E-346C-44FB-9656-F25863628394}" type="pres">
      <dgm:prSet presAssocID="{8D1C6BF3-7379-487F-934C-5128DE4837E8}" presName="rect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8CA7126-4185-4004-8260-120E1DF9CFAD}" type="pres">
      <dgm:prSet presAssocID="{8D1C6BF3-7379-487F-934C-5128DE4837E8}" presName="rect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78E6125-A177-4CDB-AA29-BB1AE15D9D4A}" type="pres">
      <dgm:prSet presAssocID="{8D1C6BF3-7379-487F-934C-5128DE4837E8}" presName="rect3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C884CFC7-7910-4EFE-B07D-F961D14A2A4E}" type="pres">
      <dgm:prSet presAssocID="{8D1C6BF3-7379-487F-934C-5128DE4837E8}" presName="rect4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FA05A093-58ED-42B4-B181-8D9E7CDA4BBB}" srcId="{8D1C6BF3-7379-487F-934C-5128DE4837E8}" destId="{DB813254-019E-4241-ADEA-472655506169}" srcOrd="2" destOrd="0" parTransId="{453700AF-8301-4B3E-AFD8-805FC625E080}" sibTransId="{5873DEFD-EF6A-4670-B1EC-9B0975D3189E}"/>
    <dgm:cxn modelId="{4CCF3C50-E7EC-4EC6-8EE5-AE953EECE7FC}" type="presOf" srcId="{F80CD827-7A18-4046-A9AF-6002AA2F39B8}" destId="{C884CFC7-7910-4EFE-B07D-F961D14A2A4E}" srcOrd="0" destOrd="0" presId="urn:microsoft.com/office/officeart/2005/8/layout/matrix2"/>
    <dgm:cxn modelId="{E70324C0-7487-4F1B-848A-0AB5A021177F}" srcId="{8D1C6BF3-7379-487F-934C-5128DE4837E8}" destId="{48F4F273-F7F6-4FAF-8AEF-779050C899D5}" srcOrd="1" destOrd="0" parTransId="{F1E5AB60-6F19-49C0-AF46-9AED0070D625}" sibTransId="{279681F7-11C8-42A2-98B2-24E87E2ADE70}"/>
    <dgm:cxn modelId="{842F0823-387E-4768-BB62-D6288A411D39}" type="presOf" srcId="{DB813254-019E-4241-ADEA-472655506169}" destId="{478E6125-A177-4CDB-AA29-BB1AE15D9D4A}" srcOrd="0" destOrd="0" presId="urn:microsoft.com/office/officeart/2005/8/layout/matrix2"/>
    <dgm:cxn modelId="{F12FA3FF-CD10-42F8-B4FB-42E7A08DBEA5}" srcId="{8D1C6BF3-7379-487F-934C-5128DE4837E8}" destId="{EDA4A37A-C5C1-47D4-9CF2-8872FA75B6A6}" srcOrd="0" destOrd="0" parTransId="{EB9DDD10-FCF1-4A81-B38D-93C82FF0EBF6}" sibTransId="{29EE0224-D7E7-42CC-8E3A-3853CDA91D65}"/>
    <dgm:cxn modelId="{6A93D907-D594-4890-827D-637C50F4380C}" type="presOf" srcId="{EDA4A37A-C5C1-47D4-9CF2-8872FA75B6A6}" destId="{E52A848E-346C-44FB-9656-F25863628394}" srcOrd="0" destOrd="0" presId="urn:microsoft.com/office/officeart/2005/8/layout/matrix2"/>
    <dgm:cxn modelId="{1D9E12FC-EDF8-446A-9CD4-E2C42A0B68E4}" type="presOf" srcId="{8D1C6BF3-7379-487F-934C-5128DE4837E8}" destId="{9BCE43EC-5EE5-431A-8D60-03DC26A9C9D8}" srcOrd="0" destOrd="0" presId="urn:microsoft.com/office/officeart/2005/8/layout/matrix2"/>
    <dgm:cxn modelId="{D8BB63E0-9AC5-4E8D-A56C-B5EEA05F6726}" srcId="{8D1C6BF3-7379-487F-934C-5128DE4837E8}" destId="{F80CD827-7A18-4046-A9AF-6002AA2F39B8}" srcOrd="3" destOrd="0" parTransId="{EEA77982-3CBF-4B88-BCAB-1FFFD0D1DD1E}" sibTransId="{7EA7E265-ABB0-4B86-A13C-33A662BA92C2}"/>
    <dgm:cxn modelId="{0124ADAD-E2C1-48EA-9F97-4FCA056B021A}" type="presOf" srcId="{48F4F273-F7F6-4FAF-8AEF-779050C899D5}" destId="{A8CA7126-4185-4004-8260-120E1DF9CFAD}" srcOrd="0" destOrd="0" presId="urn:microsoft.com/office/officeart/2005/8/layout/matrix2"/>
    <dgm:cxn modelId="{6E10A517-12E8-4CF5-97C8-2426AD1A725D}" type="presParOf" srcId="{9BCE43EC-5EE5-431A-8D60-03DC26A9C9D8}" destId="{279BE21C-6822-451F-9A09-24395B492627}" srcOrd="0" destOrd="0" presId="urn:microsoft.com/office/officeart/2005/8/layout/matrix2"/>
    <dgm:cxn modelId="{822B86F9-BB5F-407C-B2D5-89FFFC4C5D8D}" type="presParOf" srcId="{9BCE43EC-5EE5-431A-8D60-03DC26A9C9D8}" destId="{E52A848E-346C-44FB-9656-F25863628394}" srcOrd="1" destOrd="0" presId="urn:microsoft.com/office/officeart/2005/8/layout/matrix2"/>
    <dgm:cxn modelId="{EC2870F8-5A34-491D-8FB8-7E7668B20052}" type="presParOf" srcId="{9BCE43EC-5EE5-431A-8D60-03DC26A9C9D8}" destId="{A8CA7126-4185-4004-8260-120E1DF9CFAD}" srcOrd="2" destOrd="0" presId="urn:microsoft.com/office/officeart/2005/8/layout/matrix2"/>
    <dgm:cxn modelId="{0BC8EACC-1966-4699-8D19-A30F102AA3B5}" type="presParOf" srcId="{9BCE43EC-5EE5-431A-8D60-03DC26A9C9D8}" destId="{478E6125-A177-4CDB-AA29-BB1AE15D9D4A}" srcOrd="3" destOrd="0" presId="urn:microsoft.com/office/officeart/2005/8/layout/matrix2"/>
    <dgm:cxn modelId="{6FEA8E83-6E99-45C1-BB84-3D10949C0AD4}" type="presParOf" srcId="{9BCE43EC-5EE5-431A-8D60-03DC26A9C9D8}" destId="{C884CFC7-7910-4EFE-B07D-F961D14A2A4E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895440E-DDD4-4A50-9651-9662675383E3}" type="doc">
      <dgm:prSet loTypeId="urn:microsoft.com/office/officeart/2005/8/layout/pList2" loCatId="list" qsTypeId="urn:microsoft.com/office/officeart/2005/8/quickstyle/simple1" qsCatId="simple" csTypeId="urn:microsoft.com/office/officeart/2005/8/colors/accent1_4" csCatId="accent1" phldr="1"/>
      <dgm:spPr/>
    </dgm:pt>
    <dgm:pt modelId="{2457A5BF-7425-4130-8571-99B5223300DA}">
      <dgm:prSet phldrT="[Texte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xfrm rot="10800000">
          <a:off x="146304" y="914399"/>
          <a:ext cx="1432560" cy="1117600"/>
        </a:xfrm>
      </dgm:spPr>
      <dgm:t>
        <a:bodyPr/>
        <a:lstStyle/>
        <a:p>
          <a:r>
            <a:rPr lang="fr-FR" sz="1400" b="1" dirty="0" smtClean="0"/>
            <a:t>Bridge </a:t>
          </a:r>
          <a:endParaRPr lang="fr-FR" sz="1400" b="1" dirty="0">
            <a:latin typeface="Calibri" panose="020F0502020204030204"/>
            <a:ea typeface="+mn-ea"/>
            <a:cs typeface="+mn-cs"/>
          </a:endParaRPr>
        </a:p>
      </dgm:t>
    </dgm:pt>
    <dgm:pt modelId="{593160B9-D7C9-4DB6-B8F1-76B6D9B21A04}" type="parTrans" cxnId="{8A5DEC90-68E2-4AD9-BE2D-7A8647A4FA74}">
      <dgm:prSet/>
      <dgm:spPr/>
      <dgm:t>
        <a:bodyPr/>
        <a:lstStyle/>
        <a:p>
          <a:endParaRPr lang="fr-FR"/>
        </a:p>
      </dgm:t>
    </dgm:pt>
    <dgm:pt modelId="{122182F4-F5B8-4CB9-813B-E71AB44E90EB}" type="sibTrans" cxnId="{8A5DEC90-68E2-4AD9-BE2D-7A8647A4FA74}">
      <dgm:prSet/>
      <dgm:spPr/>
      <dgm:t>
        <a:bodyPr/>
        <a:lstStyle/>
        <a:p>
          <a:endParaRPr lang="fr-FR"/>
        </a:p>
      </dgm:t>
    </dgm:pt>
    <dgm:pt modelId="{1A37468B-C06C-4E39-8B73-3FFA5EBF4B25}">
      <dgm:prSet phldrT="[Texte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xfrm rot="10800000">
          <a:off x="1722120" y="914399"/>
          <a:ext cx="1432560" cy="1117600"/>
        </a:xfrm>
      </dgm:spPr>
      <dgm:t>
        <a:bodyPr/>
        <a:lstStyle/>
        <a:p>
          <a:r>
            <a:rPr lang="en-US" sz="1400" b="1" noProof="0" dirty="0" smtClean="0">
              <a:latin typeface="+mn-lt"/>
              <a:ea typeface="+mn-ea"/>
              <a:cs typeface="+mn-cs"/>
            </a:rPr>
            <a:t>Industrial soil </a:t>
          </a:r>
          <a:endParaRPr lang="en-US" sz="1400" b="1" noProof="0" dirty="0">
            <a:latin typeface="+mn-lt"/>
            <a:ea typeface="+mn-ea"/>
            <a:cs typeface="+mn-cs"/>
          </a:endParaRPr>
        </a:p>
      </dgm:t>
    </dgm:pt>
    <dgm:pt modelId="{10E806A1-C644-432C-8B70-030F215787E5}" type="parTrans" cxnId="{7831090D-B8A6-481C-99D2-A88E177598C5}">
      <dgm:prSet/>
      <dgm:spPr/>
      <dgm:t>
        <a:bodyPr/>
        <a:lstStyle/>
        <a:p>
          <a:endParaRPr lang="fr-FR"/>
        </a:p>
      </dgm:t>
    </dgm:pt>
    <dgm:pt modelId="{98127570-739D-4AD6-908D-3446C7B7EC7A}" type="sibTrans" cxnId="{7831090D-B8A6-481C-99D2-A88E177598C5}">
      <dgm:prSet/>
      <dgm:spPr/>
      <dgm:t>
        <a:bodyPr/>
        <a:lstStyle/>
        <a:p>
          <a:endParaRPr lang="fr-FR"/>
        </a:p>
      </dgm:t>
    </dgm:pt>
    <dgm:pt modelId="{083088F0-4415-44FE-8287-D442D43EE0B9}">
      <dgm:prSet phldrT="[Texte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xfrm rot="10800000">
          <a:off x="3297935" y="914399"/>
          <a:ext cx="1432560" cy="1117600"/>
        </a:xfrm>
      </dgm:spPr>
      <dgm:t>
        <a:bodyPr/>
        <a:lstStyle/>
        <a:p>
          <a:r>
            <a:rPr lang="en-US" sz="1400" b="1" noProof="0" dirty="0" smtClean="0">
              <a:latin typeface="+mn-lt"/>
              <a:ea typeface="+mn-ea"/>
              <a:cs typeface="+mn-cs"/>
            </a:rPr>
            <a:t>Road</a:t>
          </a:r>
          <a:endParaRPr lang="en-US" sz="1300" b="1" noProof="0" dirty="0">
            <a:latin typeface="+mn-lt"/>
            <a:ea typeface="+mn-ea"/>
            <a:cs typeface="+mn-cs"/>
          </a:endParaRPr>
        </a:p>
      </dgm:t>
    </dgm:pt>
    <dgm:pt modelId="{FF13DB7A-E0B5-4FF0-BEBB-2CA72E2F978D}" type="parTrans" cxnId="{16A27F4B-B372-4BFA-B147-220F62001D17}">
      <dgm:prSet/>
      <dgm:spPr/>
      <dgm:t>
        <a:bodyPr/>
        <a:lstStyle/>
        <a:p>
          <a:endParaRPr lang="fr-FR"/>
        </a:p>
      </dgm:t>
    </dgm:pt>
    <dgm:pt modelId="{F761AA9F-F372-4CD5-A6A6-BDC9DFB4CFD5}" type="sibTrans" cxnId="{16A27F4B-B372-4BFA-B147-220F62001D17}">
      <dgm:prSet/>
      <dgm:spPr/>
      <dgm:t>
        <a:bodyPr/>
        <a:lstStyle/>
        <a:p>
          <a:endParaRPr lang="fr-FR"/>
        </a:p>
      </dgm:t>
    </dgm:pt>
    <dgm:pt modelId="{BEE499D7-A679-46BC-B5D5-3C59BB1A4DA3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fr-FR" sz="1400" b="1" dirty="0" smtClean="0"/>
            <a:t>Parking</a:t>
          </a:r>
          <a:endParaRPr lang="fr-FR" sz="1400" b="1" dirty="0"/>
        </a:p>
      </dgm:t>
    </dgm:pt>
    <dgm:pt modelId="{77FE2E8E-59CF-4C31-9111-EC142031A5C8}" type="sibTrans" cxnId="{874D840C-6327-460D-8680-49E0D7B74831}">
      <dgm:prSet/>
      <dgm:spPr/>
      <dgm:t>
        <a:bodyPr/>
        <a:lstStyle/>
        <a:p>
          <a:endParaRPr lang="fr-FR"/>
        </a:p>
      </dgm:t>
    </dgm:pt>
    <dgm:pt modelId="{564DBCD7-4DFF-49DE-833C-F5B94123FA5C}" type="parTrans" cxnId="{874D840C-6327-460D-8680-49E0D7B74831}">
      <dgm:prSet/>
      <dgm:spPr/>
      <dgm:t>
        <a:bodyPr/>
        <a:lstStyle/>
        <a:p>
          <a:endParaRPr lang="fr-FR"/>
        </a:p>
      </dgm:t>
    </dgm:pt>
    <dgm:pt modelId="{86635118-E730-45EB-9C0A-0994B32A1109}" type="pres">
      <dgm:prSet presAssocID="{B895440E-DDD4-4A50-9651-9662675383E3}" presName="Name0" presStyleCnt="0">
        <dgm:presLayoutVars>
          <dgm:dir/>
          <dgm:resizeHandles val="exact"/>
        </dgm:presLayoutVars>
      </dgm:prSet>
      <dgm:spPr/>
    </dgm:pt>
    <dgm:pt modelId="{41425782-F87A-4BDC-B624-12831257DE7D}" type="pres">
      <dgm:prSet presAssocID="{B895440E-DDD4-4A50-9651-9662675383E3}" presName="bkgdShp" presStyleLbl="alignAccFollowNode1" presStyleIdx="0" presStyleCnt="1"/>
      <dgm:spPr>
        <a:xfrm>
          <a:off x="0" y="0"/>
          <a:ext cx="4876800" cy="914400"/>
        </a:xfrm>
        <a:prstGeom prst="roundRect">
          <a:avLst>
            <a:gd name="adj" fmla="val 10000"/>
          </a:avLst>
        </a:prstGeom>
      </dgm:spPr>
    </dgm:pt>
    <dgm:pt modelId="{864BB96C-7F2A-4555-862D-968B3CB9638D}" type="pres">
      <dgm:prSet presAssocID="{B895440E-DDD4-4A50-9651-9662675383E3}" presName="linComp" presStyleCnt="0"/>
      <dgm:spPr/>
    </dgm:pt>
    <dgm:pt modelId="{CCF1222B-28DE-4B98-8D0A-15D46522399B}" type="pres">
      <dgm:prSet presAssocID="{2457A5BF-7425-4130-8571-99B5223300DA}" presName="compNode" presStyleCnt="0"/>
      <dgm:spPr/>
    </dgm:pt>
    <dgm:pt modelId="{1115A3C4-A86D-47CA-905B-492355189F20}" type="pres">
      <dgm:prSet presAssocID="{2457A5BF-7425-4130-8571-99B5223300DA}" presName="node" presStyleLbl="node1" presStyleIdx="0" presStyleCnt="4" custScaleX="394066" custScaleY="55418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fr-FR"/>
        </a:p>
      </dgm:t>
    </dgm:pt>
    <dgm:pt modelId="{C04433CF-D7E2-4541-B9EF-5C2045D46172}" type="pres">
      <dgm:prSet presAssocID="{2457A5BF-7425-4130-8571-99B5223300DA}" presName="invisiNode" presStyleLbl="node1" presStyleIdx="0" presStyleCnt="4"/>
      <dgm:spPr/>
    </dgm:pt>
    <dgm:pt modelId="{584F9A68-896A-4DD3-89BD-78F152704334}" type="pres">
      <dgm:prSet presAssocID="{2457A5BF-7425-4130-8571-99B5223300DA}" presName="imagNode" presStyleLbl="fgImgPlace1" presStyleIdx="0" presStyleCnt="4" custScaleX="651441" custScaleY="214746"/>
      <dgm:spPr>
        <a:xfrm>
          <a:off x="146304" y="121920"/>
          <a:ext cx="1432560" cy="670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E80ADCB9-C028-4553-9BDD-97EDF4679BD3}" type="pres">
      <dgm:prSet presAssocID="{122182F4-F5B8-4CB9-813B-E71AB44E90EB}" presName="sibTrans" presStyleLbl="sibTrans2D1" presStyleIdx="0" presStyleCnt="0"/>
      <dgm:spPr/>
      <dgm:t>
        <a:bodyPr/>
        <a:lstStyle/>
        <a:p>
          <a:endParaRPr lang="fr-FR"/>
        </a:p>
      </dgm:t>
    </dgm:pt>
    <dgm:pt modelId="{CBD37402-4C8F-4432-92D1-F029BAC3BEC5}" type="pres">
      <dgm:prSet presAssocID="{1A37468B-C06C-4E39-8B73-3FFA5EBF4B25}" presName="compNode" presStyleCnt="0"/>
      <dgm:spPr/>
    </dgm:pt>
    <dgm:pt modelId="{4109BB37-4135-4D03-B80D-2E111861E78D}" type="pres">
      <dgm:prSet presAssocID="{1A37468B-C06C-4E39-8B73-3FFA5EBF4B25}" presName="node" presStyleLbl="node1" presStyleIdx="1" presStyleCnt="4" custScaleX="450654" custScaleY="55418" custLinFactNeighborX="-5731" custLinFactNeighborY="399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fr-FR"/>
        </a:p>
      </dgm:t>
    </dgm:pt>
    <dgm:pt modelId="{EB5D334D-910D-4DA3-BAEB-9E91EF0C66CB}" type="pres">
      <dgm:prSet presAssocID="{1A37468B-C06C-4E39-8B73-3FFA5EBF4B25}" presName="invisiNode" presStyleLbl="node1" presStyleIdx="1" presStyleCnt="4"/>
      <dgm:spPr/>
    </dgm:pt>
    <dgm:pt modelId="{344F4CE6-301A-4AF5-BCA1-8447201B7E57}" type="pres">
      <dgm:prSet presAssocID="{1A37468B-C06C-4E39-8B73-3FFA5EBF4B25}" presName="imagNode" presStyleLbl="fgImgPlace1" presStyleIdx="1" presStyleCnt="4" custScaleX="617972" custScaleY="214746" custLinFactNeighborX="-1953" custLinFactNeighborY="-6379"/>
      <dgm:spPr>
        <a:xfrm>
          <a:off x="1722120" y="121920"/>
          <a:ext cx="1432560" cy="670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F3505364-7FD5-4610-AAE2-AA160026CE9B}" type="pres">
      <dgm:prSet presAssocID="{98127570-739D-4AD6-908D-3446C7B7EC7A}" presName="sibTrans" presStyleLbl="sibTrans2D1" presStyleIdx="0" presStyleCnt="0"/>
      <dgm:spPr/>
      <dgm:t>
        <a:bodyPr/>
        <a:lstStyle/>
        <a:p>
          <a:endParaRPr lang="fr-FR"/>
        </a:p>
      </dgm:t>
    </dgm:pt>
    <dgm:pt modelId="{67576122-EA16-4278-87AD-C586B8B6129B}" type="pres">
      <dgm:prSet presAssocID="{083088F0-4415-44FE-8287-D442D43EE0B9}" presName="compNode" presStyleCnt="0"/>
      <dgm:spPr/>
    </dgm:pt>
    <dgm:pt modelId="{2DC7F70D-6252-4EFF-8E73-01CA811D9107}" type="pres">
      <dgm:prSet presAssocID="{083088F0-4415-44FE-8287-D442D43EE0B9}" presName="node" presStyleLbl="node1" presStyleIdx="2" presStyleCnt="4" custScaleX="394066" custScaleY="55418" custLinFactNeighborX="20258" custLinFactNeighborY="2514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fr-FR"/>
        </a:p>
      </dgm:t>
    </dgm:pt>
    <dgm:pt modelId="{F0DA518C-E0CE-4EB1-90D7-368C73801A85}" type="pres">
      <dgm:prSet presAssocID="{083088F0-4415-44FE-8287-D442D43EE0B9}" presName="invisiNode" presStyleLbl="node1" presStyleIdx="2" presStyleCnt="4"/>
      <dgm:spPr/>
    </dgm:pt>
    <dgm:pt modelId="{6A23FDB5-7ACB-44AF-8930-73469FCBD229}" type="pres">
      <dgm:prSet presAssocID="{083088F0-4415-44FE-8287-D442D43EE0B9}" presName="imagNode" presStyleLbl="fgImgPlace1" presStyleIdx="2" presStyleCnt="4" custScaleX="629437" custScaleY="214746"/>
      <dgm:spPr>
        <a:xfrm>
          <a:off x="3297935" y="121920"/>
          <a:ext cx="1432560" cy="67056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3C9DCE61-A5EA-47A4-8903-776E156CD93D}" type="pres">
      <dgm:prSet presAssocID="{F761AA9F-F372-4CD5-A6A6-BDC9DFB4CFD5}" presName="sibTrans" presStyleLbl="sibTrans2D1" presStyleIdx="0" presStyleCnt="0"/>
      <dgm:spPr/>
      <dgm:t>
        <a:bodyPr/>
        <a:lstStyle/>
        <a:p>
          <a:endParaRPr lang="fr-FR"/>
        </a:p>
      </dgm:t>
    </dgm:pt>
    <dgm:pt modelId="{9FE8F33E-B50B-4F8D-BD36-66845A2D4389}" type="pres">
      <dgm:prSet presAssocID="{BEE499D7-A679-46BC-B5D5-3C59BB1A4DA3}" presName="compNode" presStyleCnt="0"/>
      <dgm:spPr/>
    </dgm:pt>
    <dgm:pt modelId="{65887C5C-6B61-424A-B5C3-485F5B0888EA}" type="pres">
      <dgm:prSet presAssocID="{BEE499D7-A679-46BC-B5D5-3C59BB1A4DA3}" presName="node" presStyleLbl="node1" presStyleIdx="3" presStyleCnt="4" custScaleX="394066" custScaleY="55418" custLinFactNeighborX="-16733" custLinFactNeighborY="2114">
        <dgm:presLayoutVars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27BAADC-C6E1-49C6-BE00-B0139808CC6A}" type="pres">
      <dgm:prSet presAssocID="{BEE499D7-A679-46BC-B5D5-3C59BB1A4DA3}" presName="invisiNode" presStyleLbl="node1" presStyleIdx="3" presStyleCnt="4"/>
      <dgm:spPr/>
    </dgm:pt>
    <dgm:pt modelId="{D1F66354-C71B-4EB5-8A1D-90028347C2CB}" type="pres">
      <dgm:prSet presAssocID="{BEE499D7-A679-46BC-B5D5-3C59BB1A4DA3}" presName="imagNode" presStyleLbl="fgImgPlace1" presStyleIdx="3" presStyleCnt="4" custScaleX="626546" custScaleY="214746" custLinFactNeighborX="-1028" custLinFactNeighborY="-22731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1AE93196-1132-4120-8F6D-931D16006A77}" type="presOf" srcId="{2457A5BF-7425-4130-8571-99B5223300DA}" destId="{1115A3C4-A86D-47CA-905B-492355189F20}" srcOrd="0" destOrd="0" presId="urn:microsoft.com/office/officeart/2005/8/layout/pList2"/>
    <dgm:cxn modelId="{94B41DB6-A807-4E64-8DF7-CB7EC1DAD09A}" type="presOf" srcId="{F761AA9F-F372-4CD5-A6A6-BDC9DFB4CFD5}" destId="{3C9DCE61-A5EA-47A4-8903-776E156CD93D}" srcOrd="0" destOrd="0" presId="urn:microsoft.com/office/officeart/2005/8/layout/pList2"/>
    <dgm:cxn modelId="{7831090D-B8A6-481C-99D2-A88E177598C5}" srcId="{B895440E-DDD4-4A50-9651-9662675383E3}" destId="{1A37468B-C06C-4E39-8B73-3FFA5EBF4B25}" srcOrd="1" destOrd="0" parTransId="{10E806A1-C644-432C-8B70-030F215787E5}" sibTransId="{98127570-739D-4AD6-908D-3446C7B7EC7A}"/>
    <dgm:cxn modelId="{2CA0AA3A-9F75-489F-A9E9-7F5775135940}" type="presOf" srcId="{B895440E-DDD4-4A50-9651-9662675383E3}" destId="{86635118-E730-45EB-9C0A-0994B32A1109}" srcOrd="0" destOrd="0" presId="urn:microsoft.com/office/officeart/2005/8/layout/pList2"/>
    <dgm:cxn modelId="{88B23CF5-26BB-4675-B667-FF47A22F3660}" type="presOf" srcId="{1A37468B-C06C-4E39-8B73-3FFA5EBF4B25}" destId="{4109BB37-4135-4D03-B80D-2E111861E78D}" srcOrd="0" destOrd="0" presId="urn:microsoft.com/office/officeart/2005/8/layout/pList2"/>
    <dgm:cxn modelId="{874D840C-6327-460D-8680-49E0D7B74831}" srcId="{B895440E-DDD4-4A50-9651-9662675383E3}" destId="{BEE499D7-A679-46BC-B5D5-3C59BB1A4DA3}" srcOrd="3" destOrd="0" parTransId="{564DBCD7-4DFF-49DE-833C-F5B94123FA5C}" sibTransId="{77FE2E8E-59CF-4C31-9111-EC142031A5C8}"/>
    <dgm:cxn modelId="{B297125A-BD68-4393-97E7-8DFE8AACA415}" type="presOf" srcId="{98127570-739D-4AD6-908D-3446C7B7EC7A}" destId="{F3505364-7FD5-4610-AAE2-AA160026CE9B}" srcOrd="0" destOrd="0" presId="urn:microsoft.com/office/officeart/2005/8/layout/pList2"/>
    <dgm:cxn modelId="{E0C56B17-7A9E-4A7C-B08F-882E0A451305}" type="presOf" srcId="{BEE499D7-A679-46BC-B5D5-3C59BB1A4DA3}" destId="{65887C5C-6B61-424A-B5C3-485F5B0888EA}" srcOrd="0" destOrd="0" presId="urn:microsoft.com/office/officeart/2005/8/layout/pList2"/>
    <dgm:cxn modelId="{8A5DEC90-68E2-4AD9-BE2D-7A8647A4FA74}" srcId="{B895440E-DDD4-4A50-9651-9662675383E3}" destId="{2457A5BF-7425-4130-8571-99B5223300DA}" srcOrd="0" destOrd="0" parTransId="{593160B9-D7C9-4DB6-B8F1-76B6D9B21A04}" sibTransId="{122182F4-F5B8-4CB9-813B-E71AB44E90EB}"/>
    <dgm:cxn modelId="{A2F49283-D305-488F-8FA2-F6A652BE6933}" type="presOf" srcId="{083088F0-4415-44FE-8287-D442D43EE0B9}" destId="{2DC7F70D-6252-4EFF-8E73-01CA811D9107}" srcOrd="0" destOrd="0" presId="urn:microsoft.com/office/officeart/2005/8/layout/pList2"/>
    <dgm:cxn modelId="{16A27F4B-B372-4BFA-B147-220F62001D17}" srcId="{B895440E-DDD4-4A50-9651-9662675383E3}" destId="{083088F0-4415-44FE-8287-D442D43EE0B9}" srcOrd="2" destOrd="0" parTransId="{FF13DB7A-E0B5-4FF0-BEBB-2CA72E2F978D}" sibTransId="{F761AA9F-F372-4CD5-A6A6-BDC9DFB4CFD5}"/>
    <dgm:cxn modelId="{4CAFA99A-3C02-48BE-881C-5D754C3DFFFE}" type="presOf" srcId="{122182F4-F5B8-4CB9-813B-E71AB44E90EB}" destId="{E80ADCB9-C028-4553-9BDD-97EDF4679BD3}" srcOrd="0" destOrd="0" presId="urn:microsoft.com/office/officeart/2005/8/layout/pList2"/>
    <dgm:cxn modelId="{C3D46453-418A-4A3C-AFC3-73292A5066FF}" type="presParOf" srcId="{86635118-E730-45EB-9C0A-0994B32A1109}" destId="{41425782-F87A-4BDC-B624-12831257DE7D}" srcOrd="0" destOrd="0" presId="urn:microsoft.com/office/officeart/2005/8/layout/pList2"/>
    <dgm:cxn modelId="{7832BF8C-A852-4D34-A4D4-EE6A34994EF0}" type="presParOf" srcId="{86635118-E730-45EB-9C0A-0994B32A1109}" destId="{864BB96C-7F2A-4555-862D-968B3CB9638D}" srcOrd="1" destOrd="0" presId="urn:microsoft.com/office/officeart/2005/8/layout/pList2"/>
    <dgm:cxn modelId="{06992E0B-ABD0-4C51-B145-7407E691C24C}" type="presParOf" srcId="{864BB96C-7F2A-4555-862D-968B3CB9638D}" destId="{CCF1222B-28DE-4B98-8D0A-15D46522399B}" srcOrd="0" destOrd="0" presId="urn:microsoft.com/office/officeart/2005/8/layout/pList2"/>
    <dgm:cxn modelId="{3AC7B7BA-2631-4D4A-83AC-EE97E00A6ED0}" type="presParOf" srcId="{CCF1222B-28DE-4B98-8D0A-15D46522399B}" destId="{1115A3C4-A86D-47CA-905B-492355189F20}" srcOrd="0" destOrd="0" presId="urn:microsoft.com/office/officeart/2005/8/layout/pList2"/>
    <dgm:cxn modelId="{14DD795C-E942-4E94-8C57-2B13B3436AB3}" type="presParOf" srcId="{CCF1222B-28DE-4B98-8D0A-15D46522399B}" destId="{C04433CF-D7E2-4541-B9EF-5C2045D46172}" srcOrd="1" destOrd="0" presId="urn:microsoft.com/office/officeart/2005/8/layout/pList2"/>
    <dgm:cxn modelId="{C3B108EB-1BB6-4879-A211-AF8866521900}" type="presParOf" srcId="{CCF1222B-28DE-4B98-8D0A-15D46522399B}" destId="{584F9A68-896A-4DD3-89BD-78F152704334}" srcOrd="2" destOrd="0" presId="urn:microsoft.com/office/officeart/2005/8/layout/pList2"/>
    <dgm:cxn modelId="{5C6DB6AC-D6FC-477C-8BEC-7CA0EB2AB749}" type="presParOf" srcId="{864BB96C-7F2A-4555-862D-968B3CB9638D}" destId="{E80ADCB9-C028-4553-9BDD-97EDF4679BD3}" srcOrd="1" destOrd="0" presId="urn:microsoft.com/office/officeart/2005/8/layout/pList2"/>
    <dgm:cxn modelId="{D360BAD6-86A5-40DB-B8CD-936063FF379D}" type="presParOf" srcId="{864BB96C-7F2A-4555-862D-968B3CB9638D}" destId="{CBD37402-4C8F-4432-92D1-F029BAC3BEC5}" srcOrd="2" destOrd="0" presId="urn:microsoft.com/office/officeart/2005/8/layout/pList2"/>
    <dgm:cxn modelId="{77D88826-F3F3-4CAB-B69E-6E7184AA8058}" type="presParOf" srcId="{CBD37402-4C8F-4432-92D1-F029BAC3BEC5}" destId="{4109BB37-4135-4D03-B80D-2E111861E78D}" srcOrd="0" destOrd="0" presId="urn:microsoft.com/office/officeart/2005/8/layout/pList2"/>
    <dgm:cxn modelId="{C014D3A6-A4A2-47F4-8F8E-48335F6AE6DC}" type="presParOf" srcId="{CBD37402-4C8F-4432-92D1-F029BAC3BEC5}" destId="{EB5D334D-910D-4DA3-BAEB-9E91EF0C66CB}" srcOrd="1" destOrd="0" presId="urn:microsoft.com/office/officeart/2005/8/layout/pList2"/>
    <dgm:cxn modelId="{FC57FA6A-9E50-4C99-841F-AD1AAA76205C}" type="presParOf" srcId="{CBD37402-4C8F-4432-92D1-F029BAC3BEC5}" destId="{344F4CE6-301A-4AF5-BCA1-8447201B7E57}" srcOrd="2" destOrd="0" presId="urn:microsoft.com/office/officeart/2005/8/layout/pList2"/>
    <dgm:cxn modelId="{55D24822-0770-40D8-8D6E-B0C07396B7DE}" type="presParOf" srcId="{864BB96C-7F2A-4555-862D-968B3CB9638D}" destId="{F3505364-7FD5-4610-AAE2-AA160026CE9B}" srcOrd="3" destOrd="0" presId="urn:microsoft.com/office/officeart/2005/8/layout/pList2"/>
    <dgm:cxn modelId="{8971BD38-E953-4665-8B1E-A81946104E8D}" type="presParOf" srcId="{864BB96C-7F2A-4555-862D-968B3CB9638D}" destId="{67576122-EA16-4278-87AD-C586B8B6129B}" srcOrd="4" destOrd="0" presId="urn:microsoft.com/office/officeart/2005/8/layout/pList2"/>
    <dgm:cxn modelId="{9167FC03-D2BE-4B4E-A16D-1645BE216A19}" type="presParOf" srcId="{67576122-EA16-4278-87AD-C586B8B6129B}" destId="{2DC7F70D-6252-4EFF-8E73-01CA811D9107}" srcOrd="0" destOrd="0" presId="urn:microsoft.com/office/officeart/2005/8/layout/pList2"/>
    <dgm:cxn modelId="{E1209F4F-6CA5-4441-B727-CE8B8BAC6C7F}" type="presParOf" srcId="{67576122-EA16-4278-87AD-C586B8B6129B}" destId="{F0DA518C-E0CE-4EB1-90D7-368C73801A85}" srcOrd="1" destOrd="0" presId="urn:microsoft.com/office/officeart/2005/8/layout/pList2"/>
    <dgm:cxn modelId="{4AC6666F-1BD5-47A1-BC5D-60D56D1654ED}" type="presParOf" srcId="{67576122-EA16-4278-87AD-C586B8B6129B}" destId="{6A23FDB5-7ACB-44AF-8930-73469FCBD229}" srcOrd="2" destOrd="0" presId="urn:microsoft.com/office/officeart/2005/8/layout/pList2"/>
    <dgm:cxn modelId="{53AD6C7C-ADB6-4D3D-A316-F2AB875BE9DC}" type="presParOf" srcId="{864BB96C-7F2A-4555-862D-968B3CB9638D}" destId="{3C9DCE61-A5EA-47A4-8903-776E156CD93D}" srcOrd="5" destOrd="0" presId="urn:microsoft.com/office/officeart/2005/8/layout/pList2"/>
    <dgm:cxn modelId="{C79EDE1E-9D63-44BC-9D39-55AAF4271C28}" type="presParOf" srcId="{864BB96C-7F2A-4555-862D-968B3CB9638D}" destId="{9FE8F33E-B50B-4F8D-BD36-66845A2D4389}" srcOrd="6" destOrd="0" presId="urn:microsoft.com/office/officeart/2005/8/layout/pList2"/>
    <dgm:cxn modelId="{97C467B9-9A94-432D-914B-116F4C5ABD72}" type="presParOf" srcId="{9FE8F33E-B50B-4F8D-BD36-66845A2D4389}" destId="{65887C5C-6B61-424A-B5C3-485F5B0888EA}" srcOrd="0" destOrd="0" presId="urn:microsoft.com/office/officeart/2005/8/layout/pList2"/>
    <dgm:cxn modelId="{138AD14C-32CA-404C-A0C2-BD7D5C2C10CC}" type="presParOf" srcId="{9FE8F33E-B50B-4F8D-BD36-66845A2D4389}" destId="{427BAADC-C6E1-49C6-BE00-B0139808CC6A}" srcOrd="1" destOrd="0" presId="urn:microsoft.com/office/officeart/2005/8/layout/pList2"/>
    <dgm:cxn modelId="{39F13EAA-C897-432D-B24A-5A70395A4863}" type="presParOf" srcId="{9FE8F33E-B50B-4F8D-BD36-66845A2D4389}" destId="{D1F66354-C71B-4EB5-8A1D-90028347C2C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895440E-DDD4-4A50-9651-9662675383E3}" type="doc">
      <dgm:prSet loTypeId="urn:microsoft.com/office/officeart/2005/8/layout/pList2" loCatId="list" qsTypeId="urn:microsoft.com/office/officeart/2005/8/quickstyle/simple1" qsCatId="simple" csTypeId="urn:microsoft.com/office/officeart/2005/8/colors/accent1_4" csCatId="accent1" phldr="1"/>
      <dgm:spPr/>
    </dgm:pt>
    <dgm:pt modelId="{2457A5BF-7425-4130-8571-99B5223300DA}">
      <dgm:prSet phldrT="[Texte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xfrm rot="10800000">
          <a:off x="580735" y="1650153"/>
          <a:ext cx="1080000" cy="719996"/>
        </a:xfrm>
      </dgm:spPr>
      <dgm:t>
        <a:bodyPr/>
        <a:lstStyle/>
        <a:p>
          <a:r>
            <a:rPr lang="en-US" sz="1400" b="1" noProof="0" dirty="0" smtClean="0">
              <a:latin typeface="Calibri" panose="020F0502020204030204"/>
              <a:ea typeface="+mn-ea"/>
              <a:cs typeface="+mn-cs"/>
            </a:rPr>
            <a:t>Tank</a:t>
          </a:r>
          <a:endParaRPr lang="en-US" sz="1400" b="1" noProof="0" dirty="0">
            <a:latin typeface="Calibri" panose="020F0502020204030204"/>
            <a:ea typeface="+mn-ea"/>
            <a:cs typeface="+mn-cs"/>
          </a:endParaRPr>
        </a:p>
      </dgm:t>
    </dgm:pt>
    <dgm:pt modelId="{593160B9-D7C9-4DB6-B8F1-76B6D9B21A04}" type="parTrans" cxnId="{8A5DEC90-68E2-4AD9-BE2D-7A8647A4FA74}">
      <dgm:prSet/>
      <dgm:spPr/>
      <dgm:t>
        <a:bodyPr/>
        <a:lstStyle/>
        <a:p>
          <a:endParaRPr lang="fr-FR"/>
        </a:p>
      </dgm:t>
    </dgm:pt>
    <dgm:pt modelId="{122182F4-F5B8-4CB9-813B-E71AB44E90EB}" type="sibTrans" cxnId="{8A5DEC90-68E2-4AD9-BE2D-7A8647A4FA74}">
      <dgm:prSet/>
      <dgm:spPr/>
      <dgm:t>
        <a:bodyPr/>
        <a:lstStyle/>
        <a:p>
          <a:endParaRPr lang="fr-FR"/>
        </a:p>
      </dgm:t>
    </dgm:pt>
    <dgm:pt modelId="{1A37468B-C06C-4E39-8B73-3FFA5EBF4B25}">
      <dgm:prSet phldrT="[Texte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xfrm rot="10800000">
          <a:off x="2270112" y="1650153"/>
          <a:ext cx="1235089" cy="719996"/>
        </a:xfrm>
      </dgm:spPr>
      <dgm:t>
        <a:bodyPr/>
        <a:lstStyle/>
        <a:p>
          <a:r>
            <a:rPr lang="en-US" sz="1400" b="1" noProof="0" dirty="0" smtClean="0">
              <a:latin typeface="Calibri" panose="020F0502020204030204"/>
              <a:ea typeface="+mn-ea"/>
              <a:cs typeface="+mn-cs"/>
            </a:rPr>
            <a:t>Reparation</a:t>
          </a:r>
          <a:endParaRPr lang="en-US" sz="1400" b="1" noProof="0" dirty="0">
            <a:latin typeface="Calibri" panose="020F0502020204030204"/>
            <a:ea typeface="+mn-ea"/>
            <a:cs typeface="+mn-cs"/>
          </a:endParaRPr>
        </a:p>
      </dgm:t>
    </dgm:pt>
    <dgm:pt modelId="{10E806A1-C644-432C-8B70-030F215787E5}" type="parTrans" cxnId="{7831090D-B8A6-481C-99D2-A88E177598C5}">
      <dgm:prSet/>
      <dgm:spPr/>
      <dgm:t>
        <a:bodyPr/>
        <a:lstStyle/>
        <a:p>
          <a:endParaRPr lang="fr-FR"/>
        </a:p>
      </dgm:t>
    </dgm:pt>
    <dgm:pt modelId="{98127570-739D-4AD6-908D-3446C7B7EC7A}" type="sibTrans" cxnId="{7831090D-B8A6-481C-99D2-A88E177598C5}">
      <dgm:prSet/>
      <dgm:spPr/>
      <dgm:t>
        <a:bodyPr/>
        <a:lstStyle/>
        <a:p>
          <a:endParaRPr lang="fr-FR"/>
        </a:p>
      </dgm:t>
    </dgm:pt>
    <dgm:pt modelId="{083088F0-4415-44FE-8287-D442D43EE0B9}">
      <dgm:prSet phldrT="[Texte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xfrm rot="10800000">
          <a:off x="4084424" y="1650153"/>
          <a:ext cx="1080000" cy="719996"/>
        </a:xfrm>
      </dgm:spPr>
      <dgm:t>
        <a:bodyPr/>
        <a:lstStyle/>
        <a:p>
          <a:r>
            <a:rPr lang="en-US" sz="1400" b="1" noProof="0" dirty="0" smtClean="0">
              <a:latin typeface="Calibri" panose="020F0502020204030204"/>
              <a:ea typeface="+mn-ea"/>
              <a:cs typeface="+mn-cs"/>
            </a:rPr>
            <a:t>Bicycle path</a:t>
          </a:r>
          <a:endParaRPr lang="en-US" sz="1300" b="1" noProof="0" dirty="0">
            <a:latin typeface="Calibri" panose="020F0502020204030204"/>
            <a:ea typeface="+mn-ea"/>
            <a:cs typeface="+mn-cs"/>
          </a:endParaRPr>
        </a:p>
      </dgm:t>
    </dgm:pt>
    <dgm:pt modelId="{FF13DB7A-E0B5-4FF0-BEBB-2CA72E2F978D}" type="parTrans" cxnId="{16A27F4B-B372-4BFA-B147-220F62001D17}">
      <dgm:prSet/>
      <dgm:spPr/>
      <dgm:t>
        <a:bodyPr/>
        <a:lstStyle/>
        <a:p>
          <a:endParaRPr lang="fr-FR"/>
        </a:p>
      </dgm:t>
    </dgm:pt>
    <dgm:pt modelId="{F761AA9F-F372-4CD5-A6A6-BDC9DFB4CFD5}" type="sibTrans" cxnId="{16A27F4B-B372-4BFA-B147-220F62001D17}">
      <dgm:prSet/>
      <dgm:spPr/>
      <dgm:t>
        <a:bodyPr/>
        <a:lstStyle/>
        <a:p>
          <a:endParaRPr lang="fr-FR"/>
        </a:p>
      </dgm:t>
    </dgm:pt>
    <dgm:pt modelId="{BEE499D7-A679-46BC-B5D5-3C59BB1A4DA3}">
      <dgm:prSet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xfrm rot="10800000">
          <a:off x="5787082" y="1650153"/>
          <a:ext cx="1080000" cy="719996"/>
        </a:xfrm>
      </dgm:spPr>
      <dgm:t>
        <a:bodyPr/>
        <a:lstStyle/>
        <a:p>
          <a:r>
            <a:rPr lang="en-US" sz="1400" b="1" noProof="0" dirty="0" smtClean="0">
              <a:latin typeface="Calibri" panose="020F0502020204030204"/>
              <a:ea typeface="+mn-ea"/>
              <a:cs typeface="+mn-cs"/>
            </a:rPr>
            <a:t>Walkways</a:t>
          </a:r>
          <a:endParaRPr lang="en-US" sz="1400" b="1" noProof="0" dirty="0">
            <a:latin typeface="Calibri" panose="020F0502020204030204"/>
            <a:ea typeface="+mn-ea"/>
            <a:cs typeface="+mn-cs"/>
          </a:endParaRPr>
        </a:p>
      </dgm:t>
    </dgm:pt>
    <dgm:pt modelId="{77FE2E8E-59CF-4C31-9111-EC142031A5C8}" type="sibTrans" cxnId="{874D840C-6327-460D-8680-49E0D7B74831}">
      <dgm:prSet/>
      <dgm:spPr/>
      <dgm:t>
        <a:bodyPr/>
        <a:lstStyle/>
        <a:p>
          <a:endParaRPr lang="fr-FR"/>
        </a:p>
      </dgm:t>
    </dgm:pt>
    <dgm:pt modelId="{564DBCD7-4DFF-49DE-833C-F5B94123FA5C}" type="parTrans" cxnId="{874D840C-6327-460D-8680-49E0D7B74831}">
      <dgm:prSet/>
      <dgm:spPr/>
      <dgm:t>
        <a:bodyPr/>
        <a:lstStyle/>
        <a:p>
          <a:endParaRPr lang="fr-FR"/>
        </a:p>
      </dgm:t>
    </dgm:pt>
    <dgm:pt modelId="{86635118-E730-45EB-9C0A-0994B32A1109}" type="pres">
      <dgm:prSet presAssocID="{B895440E-DDD4-4A50-9651-9662675383E3}" presName="Name0" presStyleCnt="0">
        <dgm:presLayoutVars>
          <dgm:dir/>
          <dgm:resizeHandles val="exact"/>
        </dgm:presLayoutVars>
      </dgm:prSet>
      <dgm:spPr/>
    </dgm:pt>
    <dgm:pt modelId="{41425782-F87A-4BDC-B624-12831257DE7D}" type="pres">
      <dgm:prSet presAssocID="{B895440E-DDD4-4A50-9651-9662675383E3}" presName="bkgdShp" presStyleLbl="alignAccFollowNode1" presStyleIdx="0" presStyleCnt="1"/>
      <dgm:spPr>
        <a:xfrm>
          <a:off x="0" y="0"/>
          <a:ext cx="7459564" cy="1062989"/>
        </a:xfrm>
        <a:prstGeom prst="roundRect">
          <a:avLst>
            <a:gd name="adj" fmla="val 10000"/>
          </a:avLst>
        </a:prstGeom>
      </dgm:spPr>
    </dgm:pt>
    <dgm:pt modelId="{864BB96C-7F2A-4555-862D-968B3CB9638D}" type="pres">
      <dgm:prSet presAssocID="{B895440E-DDD4-4A50-9651-9662675383E3}" presName="linComp" presStyleCnt="0"/>
      <dgm:spPr/>
    </dgm:pt>
    <dgm:pt modelId="{CCF1222B-28DE-4B98-8D0A-15D46522399B}" type="pres">
      <dgm:prSet presAssocID="{2457A5BF-7425-4130-8571-99B5223300DA}" presName="compNode" presStyleCnt="0"/>
      <dgm:spPr/>
    </dgm:pt>
    <dgm:pt modelId="{1115A3C4-A86D-47CA-905B-492355189F20}" type="pres">
      <dgm:prSet presAssocID="{2457A5BF-7425-4130-8571-99B5223300DA}" presName="node" presStyleLbl="node1" presStyleIdx="0" presStyleCnt="4" custScaleX="394066" custScaleY="55418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fr-FR"/>
        </a:p>
      </dgm:t>
    </dgm:pt>
    <dgm:pt modelId="{C04433CF-D7E2-4541-B9EF-5C2045D46172}" type="pres">
      <dgm:prSet presAssocID="{2457A5BF-7425-4130-8571-99B5223300DA}" presName="invisiNode" presStyleLbl="node1" presStyleIdx="0" presStyleCnt="4"/>
      <dgm:spPr/>
    </dgm:pt>
    <dgm:pt modelId="{584F9A68-896A-4DD3-89BD-78F152704334}" type="pres">
      <dgm:prSet presAssocID="{2457A5BF-7425-4130-8571-99B5223300DA}" presName="imagNode" presStyleLbl="fgImgPlace1" presStyleIdx="0" presStyleCnt="4" custScaleX="651441" custScaleY="214746"/>
      <dgm:spPr>
        <a:xfrm>
          <a:off x="228046" y="-7949"/>
          <a:ext cx="1785377" cy="16740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FR"/>
        </a:p>
      </dgm:t>
    </dgm:pt>
    <dgm:pt modelId="{E80ADCB9-C028-4553-9BDD-97EDF4679BD3}" type="pres">
      <dgm:prSet presAssocID="{122182F4-F5B8-4CB9-813B-E71AB44E90EB}" presName="sibTrans" presStyleLbl="sibTrans2D1" presStyleIdx="0" presStyleCnt="0"/>
      <dgm:spPr/>
      <dgm:t>
        <a:bodyPr/>
        <a:lstStyle/>
        <a:p>
          <a:endParaRPr lang="fr-FR"/>
        </a:p>
      </dgm:t>
    </dgm:pt>
    <dgm:pt modelId="{67576122-EA16-4278-87AD-C586B8B6129B}" type="pres">
      <dgm:prSet presAssocID="{083088F0-4415-44FE-8287-D442D43EE0B9}" presName="compNode" presStyleCnt="0"/>
      <dgm:spPr/>
    </dgm:pt>
    <dgm:pt modelId="{2DC7F70D-6252-4EFF-8E73-01CA811D9107}" type="pres">
      <dgm:prSet presAssocID="{083088F0-4415-44FE-8287-D442D43EE0B9}" presName="node" presStyleLbl="node1" presStyleIdx="1" presStyleCnt="4" custScaleX="394066" custScaleY="55418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fr-FR"/>
        </a:p>
      </dgm:t>
    </dgm:pt>
    <dgm:pt modelId="{F0DA518C-E0CE-4EB1-90D7-368C73801A85}" type="pres">
      <dgm:prSet presAssocID="{083088F0-4415-44FE-8287-D442D43EE0B9}" presName="invisiNode" presStyleLbl="node1" presStyleIdx="1" presStyleCnt="4"/>
      <dgm:spPr/>
    </dgm:pt>
    <dgm:pt modelId="{6A23FDB5-7ACB-44AF-8930-73469FCBD229}" type="pres">
      <dgm:prSet presAssocID="{083088F0-4415-44FE-8287-D442D43EE0B9}" presName="imagNode" presStyleLbl="fgImgPlace1" presStyleIdx="1" presStyleCnt="4" custScaleX="629437" custScaleY="214746"/>
      <dgm:spPr>
        <a:xfrm>
          <a:off x="3761888" y="-7949"/>
          <a:ext cx="1725072" cy="16740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C9DCE61-A5EA-47A4-8903-776E156CD93D}" type="pres">
      <dgm:prSet presAssocID="{F761AA9F-F372-4CD5-A6A6-BDC9DFB4CFD5}" presName="sibTrans" presStyleLbl="sibTrans2D1" presStyleIdx="0" presStyleCnt="0"/>
      <dgm:spPr/>
      <dgm:t>
        <a:bodyPr/>
        <a:lstStyle/>
        <a:p>
          <a:endParaRPr lang="fr-FR"/>
        </a:p>
      </dgm:t>
    </dgm:pt>
    <dgm:pt modelId="{CBD37402-4C8F-4432-92D1-F029BAC3BEC5}" type="pres">
      <dgm:prSet presAssocID="{1A37468B-C06C-4E39-8B73-3FFA5EBF4B25}" presName="compNode" presStyleCnt="0"/>
      <dgm:spPr/>
    </dgm:pt>
    <dgm:pt modelId="{4109BB37-4135-4D03-B80D-2E111861E78D}" type="pres">
      <dgm:prSet presAssocID="{1A37468B-C06C-4E39-8B73-3FFA5EBF4B25}" presName="node" presStyleLbl="node1" presStyleIdx="2" presStyleCnt="4" custScaleX="450654" custScaleY="55418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fr-FR"/>
        </a:p>
      </dgm:t>
    </dgm:pt>
    <dgm:pt modelId="{EB5D334D-910D-4DA3-BAEB-9E91EF0C66CB}" type="pres">
      <dgm:prSet presAssocID="{1A37468B-C06C-4E39-8B73-3FFA5EBF4B25}" presName="invisiNode" presStyleLbl="node1" presStyleIdx="2" presStyleCnt="4"/>
      <dgm:spPr/>
    </dgm:pt>
    <dgm:pt modelId="{344F4CE6-301A-4AF5-BCA1-8447201B7E57}" type="pres">
      <dgm:prSet presAssocID="{1A37468B-C06C-4E39-8B73-3FFA5EBF4B25}" presName="imagNode" presStyleLbl="fgImgPlace1" presStyleIdx="2" presStyleCnt="4" custScaleX="617972" custScaleY="214746" custLinFactNeighborX="-1953" custLinFactNeighborY="-6379"/>
      <dgm:spPr>
        <a:xfrm>
          <a:off x="2035478" y="-7949"/>
          <a:ext cx="1693650" cy="16740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F3505364-7FD5-4610-AAE2-AA160026CE9B}" type="pres">
      <dgm:prSet presAssocID="{98127570-739D-4AD6-908D-3446C7B7EC7A}" presName="sibTrans" presStyleLbl="sibTrans2D1" presStyleIdx="0" presStyleCnt="0"/>
      <dgm:spPr/>
      <dgm:t>
        <a:bodyPr/>
        <a:lstStyle/>
        <a:p>
          <a:endParaRPr lang="fr-FR"/>
        </a:p>
      </dgm:t>
    </dgm:pt>
    <dgm:pt modelId="{9FE8F33E-B50B-4F8D-BD36-66845A2D4389}" type="pres">
      <dgm:prSet presAssocID="{BEE499D7-A679-46BC-B5D5-3C59BB1A4DA3}" presName="compNode" presStyleCnt="0"/>
      <dgm:spPr/>
    </dgm:pt>
    <dgm:pt modelId="{65887C5C-6B61-424A-B5C3-485F5B0888EA}" type="pres">
      <dgm:prSet presAssocID="{BEE499D7-A679-46BC-B5D5-3C59BB1A4DA3}" presName="node" presStyleLbl="node1" presStyleIdx="3" presStyleCnt="4" custScaleX="394066" custScaleY="55418" custLinFactNeighborX="-16733" custLinFactNeighborY="8011">
        <dgm:presLayoutVars>
          <dgm:bulletEnabled val="1"/>
        </dgm:presLayoutVars>
      </dgm:prSet>
      <dgm:spPr>
        <a:prstGeom prst="round2SameRect">
          <a:avLst>
            <a:gd name="adj1" fmla="val 10500"/>
            <a:gd name="adj2" fmla="val 0"/>
          </a:avLst>
        </a:prstGeom>
      </dgm:spPr>
      <dgm:t>
        <a:bodyPr/>
        <a:lstStyle/>
        <a:p>
          <a:endParaRPr lang="fr-FR"/>
        </a:p>
      </dgm:t>
    </dgm:pt>
    <dgm:pt modelId="{427BAADC-C6E1-49C6-BE00-B0139808CC6A}" type="pres">
      <dgm:prSet presAssocID="{BEE499D7-A679-46BC-B5D5-3C59BB1A4DA3}" presName="invisiNode" presStyleLbl="node1" presStyleIdx="3" presStyleCnt="4"/>
      <dgm:spPr/>
    </dgm:pt>
    <dgm:pt modelId="{D1F66354-C71B-4EB5-8A1D-90028347C2CB}" type="pres">
      <dgm:prSet presAssocID="{BEE499D7-A679-46BC-B5D5-3C59BB1A4DA3}" presName="imagNode" presStyleLbl="fgImgPlace1" presStyleIdx="3" presStyleCnt="4" custScaleX="626546" custScaleY="214746" custLinFactNeighborX="-1028" custLinFactNeighborY="-22731"/>
      <dgm:spPr>
        <a:xfrm>
          <a:off x="5511550" y="-7949"/>
          <a:ext cx="1717149" cy="16740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38E1099B-5E78-48B2-9B0B-CDF8315E7F4E}" type="presOf" srcId="{2457A5BF-7425-4130-8571-99B5223300DA}" destId="{1115A3C4-A86D-47CA-905B-492355189F20}" srcOrd="0" destOrd="0" presId="urn:microsoft.com/office/officeart/2005/8/layout/pList2"/>
    <dgm:cxn modelId="{7831090D-B8A6-481C-99D2-A88E177598C5}" srcId="{B895440E-DDD4-4A50-9651-9662675383E3}" destId="{1A37468B-C06C-4E39-8B73-3FFA5EBF4B25}" srcOrd="2" destOrd="0" parTransId="{10E806A1-C644-432C-8B70-030F215787E5}" sibTransId="{98127570-739D-4AD6-908D-3446C7B7EC7A}"/>
    <dgm:cxn modelId="{44D125B5-6384-4918-9E0C-7158D45D5F4A}" type="presOf" srcId="{B895440E-DDD4-4A50-9651-9662675383E3}" destId="{86635118-E730-45EB-9C0A-0994B32A1109}" srcOrd="0" destOrd="0" presId="urn:microsoft.com/office/officeart/2005/8/layout/pList2"/>
    <dgm:cxn modelId="{40ED2097-AD92-4024-B842-9455548737AE}" type="presOf" srcId="{122182F4-F5B8-4CB9-813B-E71AB44E90EB}" destId="{E80ADCB9-C028-4553-9BDD-97EDF4679BD3}" srcOrd="0" destOrd="0" presId="urn:microsoft.com/office/officeart/2005/8/layout/pList2"/>
    <dgm:cxn modelId="{4F74090A-FAA1-4075-A167-A6988E50A961}" type="presOf" srcId="{F761AA9F-F372-4CD5-A6A6-BDC9DFB4CFD5}" destId="{3C9DCE61-A5EA-47A4-8903-776E156CD93D}" srcOrd="0" destOrd="0" presId="urn:microsoft.com/office/officeart/2005/8/layout/pList2"/>
    <dgm:cxn modelId="{5528A29B-96A3-4CE8-A071-4D8DBD47E4D9}" type="presOf" srcId="{98127570-739D-4AD6-908D-3446C7B7EC7A}" destId="{F3505364-7FD5-4610-AAE2-AA160026CE9B}" srcOrd="0" destOrd="0" presId="urn:microsoft.com/office/officeart/2005/8/layout/pList2"/>
    <dgm:cxn modelId="{6048D3C1-4AD1-4900-8C8F-F3C8F44363F6}" type="presOf" srcId="{1A37468B-C06C-4E39-8B73-3FFA5EBF4B25}" destId="{4109BB37-4135-4D03-B80D-2E111861E78D}" srcOrd="0" destOrd="0" presId="urn:microsoft.com/office/officeart/2005/8/layout/pList2"/>
    <dgm:cxn modelId="{85CF85A5-56DA-41A3-896D-8A911C854951}" type="presOf" srcId="{083088F0-4415-44FE-8287-D442D43EE0B9}" destId="{2DC7F70D-6252-4EFF-8E73-01CA811D9107}" srcOrd="0" destOrd="0" presId="urn:microsoft.com/office/officeart/2005/8/layout/pList2"/>
    <dgm:cxn modelId="{874D840C-6327-460D-8680-49E0D7B74831}" srcId="{B895440E-DDD4-4A50-9651-9662675383E3}" destId="{BEE499D7-A679-46BC-B5D5-3C59BB1A4DA3}" srcOrd="3" destOrd="0" parTransId="{564DBCD7-4DFF-49DE-833C-F5B94123FA5C}" sibTransId="{77FE2E8E-59CF-4C31-9111-EC142031A5C8}"/>
    <dgm:cxn modelId="{8A5DEC90-68E2-4AD9-BE2D-7A8647A4FA74}" srcId="{B895440E-DDD4-4A50-9651-9662675383E3}" destId="{2457A5BF-7425-4130-8571-99B5223300DA}" srcOrd="0" destOrd="0" parTransId="{593160B9-D7C9-4DB6-B8F1-76B6D9B21A04}" sibTransId="{122182F4-F5B8-4CB9-813B-E71AB44E90EB}"/>
    <dgm:cxn modelId="{7D99371D-1048-4BB4-BD2F-252676AA0B5C}" type="presOf" srcId="{BEE499D7-A679-46BC-B5D5-3C59BB1A4DA3}" destId="{65887C5C-6B61-424A-B5C3-485F5B0888EA}" srcOrd="0" destOrd="0" presId="urn:microsoft.com/office/officeart/2005/8/layout/pList2"/>
    <dgm:cxn modelId="{16A27F4B-B372-4BFA-B147-220F62001D17}" srcId="{B895440E-DDD4-4A50-9651-9662675383E3}" destId="{083088F0-4415-44FE-8287-D442D43EE0B9}" srcOrd="1" destOrd="0" parTransId="{FF13DB7A-E0B5-4FF0-BEBB-2CA72E2F978D}" sibTransId="{F761AA9F-F372-4CD5-A6A6-BDC9DFB4CFD5}"/>
    <dgm:cxn modelId="{CE360C20-7CA9-44D9-9C2B-C8DAF2ACF1EA}" type="presParOf" srcId="{86635118-E730-45EB-9C0A-0994B32A1109}" destId="{41425782-F87A-4BDC-B624-12831257DE7D}" srcOrd="0" destOrd="0" presId="urn:microsoft.com/office/officeart/2005/8/layout/pList2"/>
    <dgm:cxn modelId="{2C645865-F548-41F4-9112-1C650F6D242E}" type="presParOf" srcId="{86635118-E730-45EB-9C0A-0994B32A1109}" destId="{864BB96C-7F2A-4555-862D-968B3CB9638D}" srcOrd="1" destOrd="0" presId="urn:microsoft.com/office/officeart/2005/8/layout/pList2"/>
    <dgm:cxn modelId="{E240EFE3-76DD-44C6-AD9F-E48811D23788}" type="presParOf" srcId="{864BB96C-7F2A-4555-862D-968B3CB9638D}" destId="{CCF1222B-28DE-4B98-8D0A-15D46522399B}" srcOrd="0" destOrd="0" presId="urn:microsoft.com/office/officeart/2005/8/layout/pList2"/>
    <dgm:cxn modelId="{07C82A10-34D1-4494-9645-91FDFB3B38A7}" type="presParOf" srcId="{CCF1222B-28DE-4B98-8D0A-15D46522399B}" destId="{1115A3C4-A86D-47CA-905B-492355189F20}" srcOrd="0" destOrd="0" presId="urn:microsoft.com/office/officeart/2005/8/layout/pList2"/>
    <dgm:cxn modelId="{AC971BCF-6752-40C6-9667-9D11C7E7C41F}" type="presParOf" srcId="{CCF1222B-28DE-4B98-8D0A-15D46522399B}" destId="{C04433CF-D7E2-4541-B9EF-5C2045D46172}" srcOrd="1" destOrd="0" presId="urn:microsoft.com/office/officeart/2005/8/layout/pList2"/>
    <dgm:cxn modelId="{6E6F41EE-4DE5-4137-AB40-36F4ED71E5B4}" type="presParOf" srcId="{CCF1222B-28DE-4B98-8D0A-15D46522399B}" destId="{584F9A68-896A-4DD3-89BD-78F152704334}" srcOrd="2" destOrd="0" presId="urn:microsoft.com/office/officeart/2005/8/layout/pList2"/>
    <dgm:cxn modelId="{9B0B4D11-2282-4F1C-A531-ED98D6CA458E}" type="presParOf" srcId="{864BB96C-7F2A-4555-862D-968B3CB9638D}" destId="{E80ADCB9-C028-4553-9BDD-97EDF4679BD3}" srcOrd="1" destOrd="0" presId="urn:microsoft.com/office/officeart/2005/8/layout/pList2"/>
    <dgm:cxn modelId="{303AC7EE-4A84-408D-8702-6D8D1694C91C}" type="presParOf" srcId="{864BB96C-7F2A-4555-862D-968B3CB9638D}" destId="{67576122-EA16-4278-87AD-C586B8B6129B}" srcOrd="2" destOrd="0" presId="urn:microsoft.com/office/officeart/2005/8/layout/pList2"/>
    <dgm:cxn modelId="{9FFE0EB6-9DE8-447A-9BCF-21BA9E2BF923}" type="presParOf" srcId="{67576122-EA16-4278-87AD-C586B8B6129B}" destId="{2DC7F70D-6252-4EFF-8E73-01CA811D9107}" srcOrd="0" destOrd="0" presId="urn:microsoft.com/office/officeart/2005/8/layout/pList2"/>
    <dgm:cxn modelId="{7246B5B3-3506-4F63-8325-96C5BC06F8CB}" type="presParOf" srcId="{67576122-EA16-4278-87AD-C586B8B6129B}" destId="{F0DA518C-E0CE-4EB1-90D7-368C73801A85}" srcOrd="1" destOrd="0" presId="urn:microsoft.com/office/officeart/2005/8/layout/pList2"/>
    <dgm:cxn modelId="{22491FFA-3778-4870-82DE-225E676F17A6}" type="presParOf" srcId="{67576122-EA16-4278-87AD-C586B8B6129B}" destId="{6A23FDB5-7ACB-44AF-8930-73469FCBD229}" srcOrd="2" destOrd="0" presId="urn:microsoft.com/office/officeart/2005/8/layout/pList2"/>
    <dgm:cxn modelId="{05C770B0-64EE-47CD-8489-C97EACA5820A}" type="presParOf" srcId="{864BB96C-7F2A-4555-862D-968B3CB9638D}" destId="{3C9DCE61-A5EA-47A4-8903-776E156CD93D}" srcOrd="3" destOrd="0" presId="urn:microsoft.com/office/officeart/2005/8/layout/pList2"/>
    <dgm:cxn modelId="{3767C61D-7393-443C-BE54-4F2089D91897}" type="presParOf" srcId="{864BB96C-7F2A-4555-862D-968B3CB9638D}" destId="{CBD37402-4C8F-4432-92D1-F029BAC3BEC5}" srcOrd="4" destOrd="0" presId="urn:microsoft.com/office/officeart/2005/8/layout/pList2"/>
    <dgm:cxn modelId="{67597B8E-BA45-451E-9214-EF32F496DC4A}" type="presParOf" srcId="{CBD37402-4C8F-4432-92D1-F029BAC3BEC5}" destId="{4109BB37-4135-4D03-B80D-2E111861E78D}" srcOrd="0" destOrd="0" presId="urn:microsoft.com/office/officeart/2005/8/layout/pList2"/>
    <dgm:cxn modelId="{6E028316-98FB-4C1B-B482-252A4027B39D}" type="presParOf" srcId="{CBD37402-4C8F-4432-92D1-F029BAC3BEC5}" destId="{EB5D334D-910D-4DA3-BAEB-9E91EF0C66CB}" srcOrd="1" destOrd="0" presId="urn:microsoft.com/office/officeart/2005/8/layout/pList2"/>
    <dgm:cxn modelId="{4A0A0FF7-2453-4226-91A0-31481F0EB89C}" type="presParOf" srcId="{CBD37402-4C8F-4432-92D1-F029BAC3BEC5}" destId="{344F4CE6-301A-4AF5-BCA1-8447201B7E57}" srcOrd="2" destOrd="0" presId="urn:microsoft.com/office/officeart/2005/8/layout/pList2"/>
    <dgm:cxn modelId="{2EE46D54-DD45-48AD-8492-D03FFD496DE9}" type="presParOf" srcId="{864BB96C-7F2A-4555-862D-968B3CB9638D}" destId="{F3505364-7FD5-4610-AAE2-AA160026CE9B}" srcOrd="5" destOrd="0" presId="urn:microsoft.com/office/officeart/2005/8/layout/pList2"/>
    <dgm:cxn modelId="{BBAA9668-9777-4ABE-8803-CD0D3C945D53}" type="presParOf" srcId="{864BB96C-7F2A-4555-862D-968B3CB9638D}" destId="{9FE8F33E-B50B-4F8D-BD36-66845A2D4389}" srcOrd="6" destOrd="0" presId="urn:microsoft.com/office/officeart/2005/8/layout/pList2"/>
    <dgm:cxn modelId="{3395ABD4-5142-49BE-B32D-166602A9B979}" type="presParOf" srcId="{9FE8F33E-B50B-4F8D-BD36-66845A2D4389}" destId="{65887C5C-6B61-424A-B5C3-485F5B0888EA}" srcOrd="0" destOrd="0" presId="urn:microsoft.com/office/officeart/2005/8/layout/pList2"/>
    <dgm:cxn modelId="{5C71A3BB-8240-4472-9A0C-3EBF32CC1577}" type="presParOf" srcId="{9FE8F33E-B50B-4F8D-BD36-66845A2D4389}" destId="{427BAADC-C6E1-49C6-BE00-B0139808CC6A}" srcOrd="1" destOrd="0" presId="urn:microsoft.com/office/officeart/2005/8/layout/pList2"/>
    <dgm:cxn modelId="{52B2B19A-F0D8-40B9-A985-752E8FEB0792}" type="presParOf" srcId="{9FE8F33E-B50B-4F8D-BD36-66845A2D4389}" destId="{D1F66354-C71B-4EB5-8A1D-90028347C2C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3E0C431-EC70-436A-B168-4C9157B0F9E2}" type="doc">
      <dgm:prSet loTypeId="urn:microsoft.com/office/officeart/2005/8/layout/bList2" loCatId="list" qsTypeId="urn:microsoft.com/office/officeart/2005/8/quickstyle/simple1" qsCatId="simple" csTypeId="urn:microsoft.com/office/officeart/2005/8/colors/accent0_3" csCatId="mainScheme" phldr="1"/>
      <dgm:spPr/>
    </dgm:pt>
    <dgm:pt modelId="{A1B72CCB-0F22-48E4-B492-24EC8725F2B4}">
      <dgm:prSet phldrT="[Texte]"/>
      <dgm:spPr/>
      <dgm:t>
        <a:bodyPr/>
        <a:lstStyle/>
        <a:p>
          <a:pPr algn="ctr"/>
          <a:r>
            <a:rPr lang="fr-FR" dirty="0" smtClean="0"/>
            <a:t>Powder of  glass</a:t>
          </a:r>
          <a:endParaRPr lang="fr-FR" dirty="0"/>
        </a:p>
      </dgm:t>
    </dgm:pt>
    <dgm:pt modelId="{91A20AA4-C183-4345-AA2F-6E54648D89E9}" type="parTrans" cxnId="{787AC501-FFC8-4E9D-A98C-898202D321C6}">
      <dgm:prSet/>
      <dgm:spPr/>
      <dgm:t>
        <a:bodyPr/>
        <a:lstStyle/>
        <a:p>
          <a:endParaRPr lang="fr-FR"/>
        </a:p>
      </dgm:t>
    </dgm:pt>
    <dgm:pt modelId="{E101D06C-4379-440F-9990-A0034D87C66A}" type="sibTrans" cxnId="{787AC501-FFC8-4E9D-A98C-898202D321C6}">
      <dgm:prSet/>
      <dgm:spPr/>
      <dgm:t>
        <a:bodyPr/>
        <a:lstStyle/>
        <a:p>
          <a:endParaRPr lang="fr-FR"/>
        </a:p>
      </dgm:t>
    </dgm:pt>
    <dgm:pt modelId="{2D01EB09-066F-4CF0-86CE-8FA31120949C}">
      <dgm:prSet phldrT="[Texte]"/>
      <dgm:spPr/>
      <dgm:t>
        <a:bodyPr/>
        <a:lstStyle/>
        <a:p>
          <a:pPr algn="ctr"/>
          <a:r>
            <a:rPr lang="en-GB" noProof="0" dirty="0" smtClean="0"/>
            <a:t>Powder of bricks</a:t>
          </a:r>
          <a:endParaRPr lang="en-GB" noProof="0" dirty="0"/>
        </a:p>
      </dgm:t>
    </dgm:pt>
    <dgm:pt modelId="{EDEDCFBB-D089-450C-B20F-974FE0848F60}" type="parTrans" cxnId="{180A8235-FE60-4042-B16D-F8D753DDA068}">
      <dgm:prSet/>
      <dgm:spPr/>
      <dgm:t>
        <a:bodyPr/>
        <a:lstStyle/>
        <a:p>
          <a:endParaRPr lang="fr-FR"/>
        </a:p>
      </dgm:t>
    </dgm:pt>
    <dgm:pt modelId="{3ADAF130-44B1-4B67-B4B1-50FC01CEDA2D}" type="sibTrans" cxnId="{180A8235-FE60-4042-B16D-F8D753DDA068}">
      <dgm:prSet/>
      <dgm:spPr/>
      <dgm:t>
        <a:bodyPr/>
        <a:lstStyle/>
        <a:p>
          <a:endParaRPr lang="fr-FR"/>
        </a:p>
      </dgm:t>
    </dgm:pt>
    <dgm:pt modelId="{DE030E97-E981-4DC6-94BA-4AB582356545}">
      <dgm:prSet phldrT="[Texte]"/>
      <dgm:spPr/>
      <dgm:t>
        <a:bodyPr/>
        <a:lstStyle/>
        <a:p>
          <a:pPr algn="ctr"/>
          <a:r>
            <a:rPr lang="fr-FR" dirty="0" smtClean="0"/>
            <a:t>Fly </a:t>
          </a:r>
          <a:r>
            <a:rPr lang="en-US" noProof="0" dirty="0" smtClean="0"/>
            <a:t>ash</a:t>
          </a:r>
          <a:endParaRPr lang="en-US" noProof="0" dirty="0"/>
        </a:p>
      </dgm:t>
    </dgm:pt>
    <dgm:pt modelId="{676F5E28-E16D-442E-AEF5-4F810C3A2995}" type="sibTrans" cxnId="{AE9CB2D7-2937-4CB7-BE15-B3CFA53EEBB1}">
      <dgm:prSet/>
      <dgm:spPr/>
      <dgm:t>
        <a:bodyPr/>
        <a:lstStyle/>
        <a:p>
          <a:endParaRPr lang="fr-FR"/>
        </a:p>
      </dgm:t>
    </dgm:pt>
    <dgm:pt modelId="{0B96E83F-A73A-4BAA-9AC1-222EACE714FF}" type="parTrans" cxnId="{AE9CB2D7-2937-4CB7-BE15-B3CFA53EEBB1}">
      <dgm:prSet/>
      <dgm:spPr/>
      <dgm:t>
        <a:bodyPr/>
        <a:lstStyle/>
        <a:p>
          <a:endParaRPr lang="fr-FR"/>
        </a:p>
      </dgm:t>
    </dgm:pt>
    <dgm:pt modelId="{A85B51BA-F842-4BF2-BD74-EBE05F10E3D3}">
      <dgm:prSet/>
      <dgm:spPr/>
      <dgm:t>
        <a:bodyPr/>
        <a:lstStyle/>
        <a:p>
          <a:pPr algn="ctr"/>
          <a:r>
            <a:rPr lang="en-GB" noProof="0" dirty="0" smtClean="0"/>
            <a:t>Rice husk ash</a:t>
          </a:r>
          <a:endParaRPr lang="en-GB" noProof="0" dirty="0"/>
        </a:p>
      </dgm:t>
    </dgm:pt>
    <dgm:pt modelId="{411069E4-6E04-430E-A034-F83C19D8F31E}" type="parTrans" cxnId="{42FDA68C-1792-423F-92FA-F5E70B3AF2AF}">
      <dgm:prSet/>
      <dgm:spPr/>
      <dgm:t>
        <a:bodyPr/>
        <a:lstStyle/>
        <a:p>
          <a:endParaRPr lang="fr-FR"/>
        </a:p>
      </dgm:t>
    </dgm:pt>
    <dgm:pt modelId="{B73D4F14-D98E-4006-8E0A-72593210EBDF}" type="sibTrans" cxnId="{42FDA68C-1792-423F-92FA-F5E70B3AF2AF}">
      <dgm:prSet/>
      <dgm:spPr/>
      <dgm:t>
        <a:bodyPr/>
        <a:lstStyle/>
        <a:p>
          <a:endParaRPr lang="fr-FR"/>
        </a:p>
      </dgm:t>
    </dgm:pt>
    <dgm:pt modelId="{3F13CF83-B31B-4BDB-A3BE-A7521D0AF34A}">
      <dgm:prSet/>
      <dgm:spPr/>
      <dgm:t>
        <a:bodyPr/>
        <a:lstStyle/>
        <a:p>
          <a:pPr algn="ctr"/>
          <a:r>
            <a:rPr lang="en-GB" noProof="0" dirty="0" smtClean="0"/>
            <a:t>Powder of marble</a:t>
          </a:r>
          <a:endParaRPr lang="en-GB" noProof="0" dirty="0"/>
        </a:p>
      </dgm:t>
    </dgm:pt>
    <dgm:pt modelId="{9A41B302-DCBB-461C-AC50-0C9F77258A6F}" type="parTrans" cxnId="{F93A9A88-DD8C-4CA9-93C5-E2551EE74AE5}">
      <dgm:prSet/>
      <dgm:spPr/>
      <dgm:t>
        <a:bodyPr/>
        <a:lstStyle/>
        <a:p>
          <a:endParaRPr lang="fr-FR"/>
        </a:p>
      </dgm:t>
    </dgm:pt>
    <dgm:pt modelId="{BB30EC60-7279-4600-A127-91D5E2A63904}" type="sibTrans" cxnId="{F93A9A88-DD8C-4CA9-93C5-E2551EE74AE5}">
      <dgm:prSet/>
      <dgm:spPr/>
      <dgm:t>
        <a:bodyPr/>
        <a:lstStyle/>
        <a:p>
          <a:endParaRPr lang="fr-FR"/>
        </a:p>
      </dgm:t>
    </dgm:pt>
    <dgm:pt modelId="{0420E201-F856-43B6-9942-0E5E2AE6C0A1}">
      <dgm:prSet/>
      <dgm:spPr/>
      <dgm:t>
        <a:bodyPr/>
        <a:lstStyle/>
        <a:p>
          <a:pPr algn="ctr"/>
          <a:r>
            <a:rPr lang="en-GB" b="0" i="0" noProof="0" dirty="0" smtClean="0"/>
            <a:t>sawdust</a:t>
          </a:r>
          <a:endParaRPr lang="en-GB" noProof="0" dirty="0"/>
        </a:p>
      </dgm:t>
    </dgm:pt>
    <dgm:pt modelId="{2AC775BF-A41F-4DD6-8465-24DBDAB99DC4}" type="parTrans" cxnId="{EF5EEE99-0915-4EC7-AD80-1B6312214D9E}">
      <dgm:prSet/>
      <dgm:spPr/>
      <dgm:t>
        <a:bodyPr/>
        <a:lstStyle/>
        <a:p>
          <a:endParaRPr lang="fr-FR"/>
        </a:p>
      </dgm:t>
    </dgm:pt>
    <dgm:pt modelId="{37A4251B-FA89-49A9-8225-BFAE95C9EE5C}" type="sibTrans" cxnId="{EF5EEE99-0915-4EC7-AD80-1B6312214D9E}">
      <dgm:prSet/>
      <dgm:spPr/>
      <dgm:t>
        <a:bodyPr/>
        <a:lstStyle/>
        <a:p>
          <a:endParaRPr lang="fr-FR"/>
        </a:p>
      </dgm:t>
    </dgm:pt>
    <dgm:pt modelId="{C0F9B74F-4989-4644-B800-1EA866945FAF}">
      <dgm:prSet/>
      <dgm:spPr/>
      <dgm:t>
        <a:bodyPr/>
        <a:lstStyle/>
        <a:p>
          <a:pPr algn="ctr"/>
          <a:r>
            <a:rPr lang="en-GB" noProof="0" dirty="0" smtClean="0"/>
            <a:t>Powder of ceramic</a:t>
          </a:r>
          <a:endParaRPr lang="en-GB" noProof="0" dirty="0"/>
        </a:p>
      </dgm:t>
    </dgm:pt>
    <dgm:pt modelId="{AB085911-95F3-4762-B0EA-6D70B5CA8216}" type="parTrans" cxnId="{3C241B65-A3CB-466B-AB8D-F7B41617F174}">
      <dgm:prSet/>
      <dgm:spPr/>
      <dgm:t>
        <a:bodyPr/>
        <a:lstStyle/>
        <a:p>
          <a:endParaRPr lang="fr-FR"/>
        </a:p>
      </dgm:t>
    </dgm:pt>
    <dgm:pt modelId="{9D807A37-BC6F-4A91-8BBA-48B192A57234}" type="sibTrans" cxnId="{3C241B65-A3CB-466B-AB8D-F7B41617F174}">
      <dgm:prSet/>
      <dgm:spPr/>
      <dgm:t>
        <a:bodyPr/>
        <a:lstStyle/>
        <a:p>
          <a:endParaRPr lang="fr-FR"/>
        </a:p>
      </dgm:t>
    </dgm:pt>
    <dgm:pt modelId="{47E4C993-01CA-4DF8-A696-00CF6C6C2532}" type="pres">
      <dgm:prSet presAssocID="{83E0C431-EC70-436A-B168-4C9157B0F9E2}" presName="diagram" presStyleCnt="0">
        <dgm:presLayoutVars>
          <dgm:dir/>
          <dgm:animLvl val="lvl"/>
          <dgm:resizeHandles val="exact"/>
        </dgm:presLayoutVars>
      </dgm:prSet>
      <dgm:spPr/>
    </dgm:pt>
    <dgm:pt modelId="{08252D1E-7FAD-4502-80AF-EE8498DC038C}" type="pres">
      <dgm:prSet presAssocID="{DE030E97-E981-4DC6-94BA-4AB582356545}" presName="compNode" presStyleCnt="0"/>
      <dgm:spPr/>
    </dgm:pt>
    <dgm:pt modelId="{A2CF4F25-4112-4008-A544-E470805DE952}" type="pres">
      <dgm:prSet presAssocID="{DE030E97-E981-4DC6-94BA-4AB582356545}" presName="childRect" presStyleLbl="bgAcc1" presStyleIdx="0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D19AEAB-6427-4785-824D-6EA379C1C2BA}" type="pres">
      <dgm:prSet presAssocID="{DE030E97-E981-4DC6-94BA-4AB582356545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B230CFD-278C-460A-A987-03E230C87CA4}" type="pres">
      <dgm:prSet presAssocID="{DE030E97-E981-4DC6-94BA-4AB582356545}" presName="parentRect" presStyleLbl="alignNode1" presStyleIdx="0" presStyleCnt="7"/>
      <dgm:spPr/>
      <dgm:t>
        <a:bodyPr/>
        <a:lstStyle/>
        <a:p>
          <a:endParaRPr lang="fr-FR"/>
        </a:p>
      </dgm:t>
    </dgm:pt>
    <dgm:pt modelId="{60CED8E2-22CD-418E-85F2-BACE6EE29496}" type="pres">
      <dgm:prSet presAssocID="{DE030E97-E981-4DC6-94BA-4AB582356545}" presName="adorn" presStyleLbl="fgAccFollowNode1" presStyleIdx="0" presStyleCnt="7" custAng="5596962" custLinFactX="100000" custLinFactY="-7475" custLinFactNeighborX="188791" custLinFactNeighborY="-100000"/>
      <dgm:spPr>
        <a:prstGeom prst="teardrop">
          <a:avLst/>
        </a:prstGeom>
      </dgm:spPr>
    </dgm:pt>
    <dgm:pt modelId="{D3B87D87-3E68-4AD3-9972-91BC1C731055}" type="pres">
      <dgm:prSet presAssocID="{676F5E28-E16D-442E-AEF5-4F810C3A2995}" presName="sibTrans" presStyleLbl="sibTrans2D1" presStyleIdx="0" presStyleCnt="0"/>
      <dgm:spPr/>
      <dgm:t>
        <a:bodyPr/>
        <a:lstStyle/>
        <a:p>
          <a:endParaRPr lang="fr-FR"/>
        </a:p>
      </dgm:t>
    </dgm:pt>
    <dgm:pt modelId="{9C0A2825-25E8-4D47-965D-9C33EAE5B3C8}" type="pres">
      <dgm:prSet presAssocID="{A1B72CCB-0F22-48E4-B492-24EC8725F2B4}" presName="compNode" presStyleCnt="0"/>
      <dgm:spPr/>
    </dgm:pt>
    <dgm:pt modelId="{9807AE9B-9689-49E8-A748-135F35F9D4D6}" type="pres">
      <dgm:prSet presAssocID="{A1B72CCB-0F22-48E4-B492-24EC8725F2B4}" presName="childRect" presStyleLbl="bgAcc1" presStyleIdx="1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7E1AA163-5348-4828-8CFA-786956B25BDD}" type="pres">
      <dgm:prSet presAssocID="{A1B72CCB-0F22-48E4-B492-24EC8725F2B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3B42D2C-2769-43A7-94B5-CD60AE741302}" type="pres">
      <dgm:prSet presAssocID="{A1B72CCB-0F22-48E4-B492-24EC8725F2B4}" presName="parentRect" presStyleLbl="alignNode1" presStyleIdx="1" presStyleCnt="7" custLinFactNeighborX="-281"/>
      <dgm:spPr/>
      <dgm:t>
        <a:bodyPr/>
        <a:lstStyle/>
        <a:p>
          <a:endParaRPr lang="fr-FR"/>
        </a:p>
      </dgm:t>
    </dgm:pt>
    <dgm:pt modelId="{21C7D2B3-8F76-449B-9B8D-42D4420A7A8A}" type="pres">
      <dgm:prSet presAssocID="{A1B72CCB-0F22-48E4-B492-24EC8725F2B4}" presName="adorn" presStyleLbl="fgAccFollowNode1" presStyleIdx="1" presStyleCnt="7" custFlipHor="1" custScaleX="77891" custLinFactX="107649" custLinFactY="-30389" custLinFactNeighborX="200000" custLinFactNeighborY="-100000"/>
      <dgm:spPr/>
    </dgm:pt>
    <dgm:pt modelId="{81AD7496-E70D-43D9-9546-D1B2EB8B97C3}" type="pres">
      <dgm:prSet presAssocID="{E101D06C-4379-440F-9990-A0034D87C66A}" presName="sibTrans" presStyleLbl="sibTrans2D1" presStyleIdx="0" presStyleCnt="0"/>
      <dgm:spPr/>
      <dgm:t>
        <a:bodyPr/>
        <a:lstStyle/>
        <a:p>
          <a:endParaRPr lang="fr-FR"/>
        </a:p>
      </dgm:t>
    </dgm:pt>
    <dgm:pt modelId="{66D773F6-F485-4E22-9350-1B763AA67108}" type="pres">
      <dgm:prSet presAssocID="{2D01EB09-066F-4CF0-86CE-8FA31120949C}" presName="compNode" presStyleCnt="0"/>
      <dgm:spPr/>
    </dgm:pt>
    <dgm:pt modelId="{347BC4B2-5483-4EF8-82B8-50D66AB73690}" type="pres">
      <dgm:prSet presAssocID="{2D01EB09-066F-4CF0-86CE-8FA31120949C}" presName="childRect" presStyleLbl="bgAcc1" presStyleIdx="2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2A94A18E-16EC-469E-B1CB-D6A0423EF80D}" type="pres">
      <dgm:prSet presAssocID="{2D01EB09-066F-4CF0-86CE-8FA31120949C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1752BC53-AD59-4F7E-9BAA-C64773F1081B}" type="pres">
      <dgm:prSet presAssocID="{2D01EB09-066F-4CF0-86CE-8FA31120949C}" presName="parentRect" presStyleLbl="alignNode1" presStyleIdx="2" presStyleCnt="7"/>
      <dgm:spPr/>
      <dgm:t>
        <a:bodyPr/>
        <a:lstStyle/>
        <a:p>
          <a:endParaRPr lang="fr-FR"/>
        </a:p>
      </dgm:t>
    </dgm:pt>
    <dgm:pt modelId="{BF36D8A3-D7B0-4E95-8EDE-D84E38BDBDCF}" type="pres">
      <dgm:prSet presAssocID="{2D01EB09-066F-4CF0-86CE-8FA31120949C}" presName="adorn" presStyleLbl="fgAccFollowNode1" presStyleIdx="2" presStyleCnt="7" custLinFactX="100000" custLinFactY="-87427" custLinFactNeighborX="186420" custLinFactNeighborY="-100000"/>
      <dgm:spPr/>
    </dgm:pt>
    <dgm:pt modelId="{711AC009-34DA-4BC6-8BBB-4A5FB101AED1}" type="pres">
      <dgm:prSet presAssocID="{3ADAF130-44B1-4B67-B4B1-50FC01CEDA2D}" presName="sibTrans" presStyleLbl="sibTrans2D1" presStyleIdx="0" presStyleCnt="0"/>
      <dgm:spPr/>
      <dgm:t>
        <a:bodyPr/>
        <a:lstStyle/>
        <a:p>
          <a:endParaRPr lang="fr-FR"/>
        </a:p>
      </dgm:t>
    </dgm:pt>
    <dgm:pt modelId="{59277A82-61B6-4D0B-BBF4-AE5493782F6D}" type="pres">
      <dgm:prSet presAssocID="{A85B51BA-F842-4BF2-BD74-EBE05F10E3D3}" presName="compNode" presStyleCnt="0"/>
      <dgm:spPr/>
    </dgm:pt>
    <dgm:pt modelId="{6CAE9267-0787-477A-BEA5-218E5BBFD1B0}" type="pres">
      <dgm:prSet presAssocID="{A85B51BA-F842-4BF2-BD74-EBE05F10E3D3}" presName="childRect" presStyleLbl="bgAcc1" presStyleIdx="3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6C18F63-6C9E-48A4-9467-D4578F70DFF7}" type="pres">
      <dgm:prSet presAssocID="{A85B51BA-F842-4BF2-BD74-EBE05F10E3D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D0008040-DE31-48D4-9739-94EE4D6B7C2F}" type="pres">
      <dgm:prSet presAssocID="{A85B51BA-F842-4BF2-BD74-EBE05F10E3D3}" presName="parentRect" presStyleLbl="alignNode1" presStyleIdx="3" presStyleCnt="7"/>
      <dgm:spPr/>
      <dgm:t>
        <a:bodyPr/>
        <a:lstStyle/>
        <a:p>
          <a:endParaRPr lang="fr-FR"/>
        </a:p>
      </dgm:t>
    </dgm:pt>
    <dgm:pt modelId="{BD6D234A-BA81-4D7E-8488-C37ADA5A6585}" type="pres">
      <dgm:prSet presAssocID="{A85B51BA-F842-4BF2-BD74-EBE05F10E3D3}" presName="adorn" presStyleLbl="fgAccFollowNode1" presStyleIdx="3" presStyleCnt="7" custLinFactX="-78187" custLinFactY="80827" custLinFactNeighborX="-100000" custLinFactNeighborY="100000"/>
      <dgm:spPr/>
    </dgm:pt>
    <dgm:pt modelId="{08AA9EA6-D483-4493-A507-94D8D738FB71}" type="pres">
      <dgm:prSet presAssocID="{B73D4F14-D98E-4006-8E0A-72593210EBDF}" presName="sibTrans" presStyleLbl="sibTrans2D1" presStyleIdx="0" presStyleCnt="0"/>
      <dgm:spPr/>
      <dgm:t>
        <a:bodyPr/>
        <a:lstStyle/>
        <a:p>
          <a:endParaRPr lang="fr-FR"/>
        </a:p>
      </dgm:t>
    </dgm:pt>
    <dgm:pt modelId="{87797612-CBFB-458A-B00C-B2B4D454FDF8}" type="pres">
      <dgm:prSet presAssocID="{C0F9B74F-4989-4644-B800-1EA866945FAF}" presName="compNode" presStyleCnt="0"/>
      <dgm:spPr/>
    </dgm:pt>
    <dgm:pt modelId="{A988443C-9D4C-4D40-A7AB-FB61BEF1981E}" type="pres">
      <dgm:prSet presAssocID="{C0F9B74F-4989-4644-B800-1EA866945FAF}" presName="childRect" presStyleLbl="bgAcc1" presStyleIdx="4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</dgm:pt>
    <dgm:pt modelId="{B15EB2CB-2FD4-477C-B2D7-2D3DDD5108DB}" type="pres">
      <dgm:prSet presAssocID="{C0F9B74F-4989-4644-B800-1EA866945FAF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8E9EBB3A-D956-45A8-B652-D406B213CD87}" type="pres">
      <dgm:prSet presAssocID="{C0F9B74F-4989-4644-B800-1EA866945FAF}" presName="parentRect" presStyleLbl="alignNode1" presStyleIdx="4" presStyleCnt="7"/>
      <dgm:spPr/>
      <dgm:t>
        <a:bodyPr/>
        <a:lstStyle/>
        <a:p>
          <a:endParaRPr lang="fr-FR"/>
        </a:p>
      </dgm:t>
    </dgm:pt>
    <dgm:pt modelId="{2FCAE6C5-3676-45E7-BD0A-443FAC0F5996}" type="pres">
      <dgm:prSet presAssocID="{C0F9B74F-4989-4644-B800-1EA866945FAF}" presName="adorn" presStyleLbl="fgAccFollowNode1" presStyleIdx="4" presStyleCnt="7" custLinFactX="-169378" custLinFactY="-97986" custLinFactNeighborX="-200000" custLinFactNeighborY="-100000"/>
      <dgm:spPr>
        <a:noFill/>
        <a:ln>
          <a:solidFill>
            <a:schemeClr val="bg1">
              <a:alpha val="90000"/>
            </a:schemeClr>
          </a:solidFill>
        </a:ln>
      </dgm:spPr>
    </dgm:pt>
    <dgm:pt modelId="{29BAB79C-A4F0-4312-9910-72AE7107DEFA}" type="pres">
      <dgm:prSet presAssocID="{9D807A37-BC6F-4A91-8BBA-48B192A57234}" presName="sibTrans" presStyleLbl="sibTrans2D1" presStyleIdx="0" presStyleCnt="0"/>
      <dgm:spPr/>
      <dgm:t>
        <a:bodyPr/>
        <a:lstStyle/>
        <a:p>
          <a:endParaRPr lang="fr-FR"/>
        </a:p>
      </dgm:t>
    </dgm:pt>
    <dgm:pt modelId="{2C7DE4C4-8208-4A11-89A8-CEF7D54F6DBF}" type="pres">
      <dgm:prSet presAssocID="{3F13CF83-B31B-4BDB-A3BE-A7521D0AF34A}" presName="compNode" presStyleCnt="0"/>
      <dgm:spPr/>
    </dgm:pt>
    <dgm:pt modelId="{B139675C-C097-49A2-A3CD-A22B4FC9F21F}" type="pres">
      <dgm:prSet presAssocID="{3F13CF83-B31B-4BDB-A3BE-A7521D0AF34A}" presName="childRect" presStyleLbl="bgAcc1" presStyleIdx="5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</dgm:pt>
    <dgm:pt modelId="{856BE8F7-BB0F-436D-B5C4-7649CEC5E5AE}" type="pres">
      <dgm:prSet presAssocID="{3F13CF83-B31B-4BDB-A3BE-A7521D0AF34A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4AAF9A22-3F5D-451F-85BB-E9DC8DBCA903}" type="pres">
      <dgm:prSet presAssocID="{3F13CF83-B31B-4BDB-A3BE-A7521D0AF34A}" presName="parentRect" presStyleLbl="alignNode1" presStyleIdx="5" presStyleCnt="7"/>
      <dgm:spPr/>
      <dgm:t>
        <a:bodyPr/>
        <a:lstStyle/>
        <a:p>
          <a:endParaRPr lang="fr-FR"/>
        </a:p>
      </dgm:t>
    </dgm:pt>
    <dgm:pt modelId="{6DBD45F1-089A-4C0D-9EAF-94810B61A76F}" type="pres">
      <dgm:prSet presAssocID="{3F13CF83-B31B-4BDB-A3BE-A7521D0AF34A}" presName="adorn" presStyleLbl="fgAccFollowNode1" presStyleIdx="5" presStyleCnt="7" custLinFactX="200000" custLinFactY="-18792" custLinFactNeighborX="252728" custLinFactNeighborY="-100000"/>
      <dgm:spPr>
        <a:noFill/>
        <a:ln>
          <a:solidFill>
            <a:schemeClr val="bg1">
              <a:alpha val="90000"/>
            </a:schemeClr>
          </a:solidFill>
        </a:ln>
      </dgm:spPr>
    </dgm:pt>
    <dgm:pt modelId="{853089AC-33E5-42B9-86E7-20F57B87AE07}" type="pres">
      <dgm:prSet presAssocID="{BB30EC60-7279-4600-A127-91D5E2A63904}" presName="sibTrans" presStyleLbl="sibTrans2D1" presStyleIdx="0" presStyleCnt="0"/>
      <dgm:spPr/>
      <dgm:t>
        <a:bodyPr/>
        <a:lstStyle/>
        <a:p>
          <a:endParaRPr lang="fr-FR"/>
        </a:p>
      </dgm:t>
    </dgm:pt>
    <dgm:pt modelId="{0CD6A961-DD3A-4B4B-9F83-8B6C86C21F18}" type="pres">
      <dgm:prSet presAssocID="{0420E201-F856-43B6-9942-0E5E2AE6C0A1}" presName="compNode" presStyleCnt="0"/>
      <dgm:spPr/>
    </dgm:pt>
    <dgm:pt modelId="{B4EBAA10-4594-45EC-8D27-979B84257511}" type="pres">
      <dgm:prSet presAssocID="{0420E201-F856-43B6-9942-0E5E2AE6C0A1}" presName="childRect" presStyleLbl="bgAcc1" presStyleIdx="6" presStyleCnt="7">
        <dgm:presLayoutVars>
          <dgm:bulletEnabled val="1"/>
        </dgm:presLayoutVars>
      </dgm:prSet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</dgm:pt>
    <dgm:pt modelId="{14B1184F-1A9B-4725-8D66-9338CF6D64C7}" type="pres">
      <dgm:prSet presAssocID="{0420E201-F856-43B6-9942-0E5E2AE6C0A1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E9B8CF45-C930-4F7C-92DA-68A03D1BF86B}" type="pres">
      <dgm:prSet presAssocID="{0420E201-F856-43B6-9942-0E5E2AE6C0A1}" presName="parentRect" presStyleLbl="alignNode1" presStyleIdx="6" presStyleCnt="7"/>
      <dgm:spPr/>
      <dgm:t>
        <a:bodyPr/>
        <a:lstStyle/>
        <a:p>
          <a:endParaRPr lang="fr-FR"/>
        </a:p>
      </dgm:t>
    </dgm:pt>
    <dgm:pt modelId="{467D7453-C815-4371-A5AA-F339A89DF7F6}" type="pres">
      <dgm:prSet presAssocID="{0420E201-F856-43B6-9942-0E5E2AE6C0A1}" presName="adorn" presStyleLbl="fgAccFollowNode1" presStyleIdx="6" presStyleCnt="7" custLinFactX="17472" custLinFactY="-78168" custLinFactNeighborX="100000" custLinFactNeighborY="-100000"/>
      <dgm:spPr>
        <a:noFill/>
        <a:ln>
          <a:solidFill>
            <a:schemeClr val="bg1">
              <a:alpha val="90000"/>
            </a:schemeClr>
          </a:solidFill>
        </a:ln>
      </dgm:spPr>
    </dgm:pt>
  </dgm:ptLst>
  <dgm:cxnLst>
    <dgm:cxn modelId="{2D45B42B-B45A-4939-B6E3-9D592374763B}" type="presOf" srcId="{B73D4F14-D98E-4006-8E0A-72593210EBDF}" destId="{08AA9EA6-D483-4493-A507-94D8D738FB71}" srcOrd="0" destOrd="0" presId="urn:microsoft.com/office/officeart/2005/8/layout/bList2"/>
    <dgm:cxn modelId="{276532FF-3358-4FC4-A573-2DAD94E24408}" type="presOf" srcId="{A85B51BA-F842-4BF2-BD74-EBE05F10E3D3}" destId="{D0008040-DE31-48D4-9739-94EE4D6B7C2F}" srcOrd="1" destOrd="0" presId="urn:microsoft.com/office/officeart/2005/8/layout/bList2"/>
    <dgm:cxn modelId="{84DF1A1F-B827-401E-AE43-742E7B27A90A}" type="presOf" srcId="{BB30EC60-7279-4600-A127-91D5E2A63904}" destId="{853089AC-33E5-42B9-86E7-20F57B87AE07}" srcOrd="0" destOrd="0" presId="urn:microsoft.com/office/officeart/2005/8/layout/bList2"/>
    <dgm:cxn modelId="{AE9CB2D7-2937-4CB7-BE15-B3CFA53EEBB1}" srcId="{83E0C431-EC70-436A-B168-4C9157B0F9E2}" destId="{DE030E97-E981-4DC6-94BA-4AB582356545}" srcOrd="0" destOrd="0" parTransId="{0B96E83F-A73A-4BAA-9AC1-222EACE714FF}" sibTransId="{676F5E28-E16D-442E-AEF5-4F810C3A2995}"/>
    <dgm:cxn modelId="{180A8235-FE60-4042-B16D-F8D753DDA068}" srcId="{83E0C431-EC70-436A-B168-4C9157B0F9E2}" destId="{2D01EB09-066F-4CF0-86CE-8FA31120949C}" srcOrd="2" destOrd="0" parTransId="{EDEDCFBB-D089-450C-B20F-974FE0848F60}" sibTransId="{3ADAF130-44B1-4B67-B4B1-50FC01CEDA2D}"/>
    <dgm:cxn modelId="{062BAF81-179A-4277-A966-189E106A2F17}" type="presOf" srcId="{3ADAF130-44B1-4B67-B4B1-50FC01CEDA2D}" destId="{711AC009-34DA-4BC6-8BBB-4A5FB101AED1}" srcOrd="0" destOrd="0" presId="urn:microsoft.com/office/officeart/2005/8/layout/bList2"/>
    <dgm:cxn modelId="{F93A9A88-DD8C-4CA9-93C5-E2551EE74AE5}" srcId="{83E0C431-EC70-436A-B168-4C9157B0F9E2}" destId="{3F13CF83-B31B-4BDB-A3BE-A7521D0AF34A}" srcOrd="5" destOrd="0" parTransId="{9A41B302-DCBB-461C-AC50-0C9F77258A6F}" sibTransId="{BB30EC60-7279-4600-A127-91D5E2A63904}"/>
    <dgm:cxn modelId="{B7DCD1E1-951C-4AAE-BCE5-E2357740A534}" type="presOf" srcId="{3F13CF83-B31B-4BDB-A3BE-A7521D0AF34A}" destId="{4AAF9A22-3F5D-451F-85BB-E9DC8DBCA903}" srcOrd="1" destOrd="0" presId="urn:microsoft.com/office/officeart/2005/8/layout/bList2"/>
    <dgm:cxn modelId="{5A33F881-B653-4349-A03A-E29C7888E736}" type="presOf" srcId="{2D01EB09-066F-4CF0-86CE-8FA31120949C}" destId="{2A94A18E-16EC-469E-B1CB-D6A0423EF80D}" srcOrd="0" destOrd="0" presId="urn:microsoft.com/office/officeart/2005/8/layout/bList2"/>
    <dgm:cxn modelId="{170345FC-AD7D-4682-9A68-271F45B5DCD1}" type="presOf" srcId="{2D01EB09-066F-4CF0-86CE-8FA31120949C}" destId="{1752BC53-AD59-4F7E-9BAA-C64773F1081B}" srcOrd="1" destOrd="0" presId="urn:microsoft.com/office/officeart/2005/8/layout/bList2"/>
    <dgm:cxn modelId="{2043025D-7334-40C5-9372-A1D739E278E5}" type="presOf" srcId="{9D807A37-BC6F-4A91-8BBA-48B192A57234}" destId="{29BAB79C-A4F0-4312-9910-72AE7107DEFA}" srcOrd="0" destOrd="0" presId="urn:microsoft.com/office/officeart/2005/8/layout/bList2"/>
    <dgm:cxn modelId="{5E451A06-74EA-4689-A2AA-02CD6E23D53D}" type="presOf" srcId="{DE030E97-E981-4DC6-94BA-4AB582356545}" destId="{1B230CFD-278C-460A-A987-03E230C87CA4}" srcOrd="1" destOrd="0" presId="urn:microsoft.com/office/officeart/2005/8/layout/bList2"/>
    <dgm:cxn modelId="{19784B98-8BC3-4675-8864-103E434BA612}" type="presOf" srcId="{A1B72CCB-0F22-48E4-B492-24EC8725F2B4}" destId="{A3B42D2C-2769-43A7-94B5-CD60AE741302}" srcOrd="1" destOrd="0" presId="urn:microsoft.com/office/officeart/2005/8/layout/bList2"/>
    <dgm:cxn modelId="{B4855824-24EE-42C4-BD52-E4C3468BDCDC}" type="presOf" srcId="{0420E201-F856-43B6-9942-0E5E2AE6C0A1}" destId="{E9B8CF45-C930-4F7C-92DA-68A03D1BF86B}" srcOrd="1" destOrd="0" presId="urn:microsoft.com/office/officeart/2005/8/layout/bList2"/>
    <dgm:cxn modelId="{42FDA68C-1792-423F-92FA-F5E70B3AF2AF}" srcId="{83E0C431-EC70-436A-B168-4C9157B0F9E2}" destId="{A85B51BA-F842-4BF2-BD74-EBE05F10E3D3}" srcOrd="3" destOrd="0" parTransId="{411069E4-6E04-430E-A034-F83C19D8F31E}" sibTransId="{B73D4F14-D98E-4006-8E0A-72593210EBDF}"/>
    <dgm:cxn modelId="{69096451-F0DB-495E-9BB7-26D506768A96}" type="presOf" srcId="{3F13CF83-B31B-4BDB-A3BE-A7521D0AF34A}" destId="{856BE8F7-BB0F-436D-B5C4-7649CEC5E5AE}" srcOrd="0" destOrd="0" presId="urn:microsoft.com/office/officeart/2005/8/layout/bList2"/>
    <dgm:cxn modelId="{63BEF8E8-9B87-480B-8D54-D5F9D656417B}" type="presOf" srcId="{DE030E97-E981-4DC6-94BA-4AB582356545}" destId="{FD19AEAB-6427-4785-824D-6EA379C1C2BA}" srcOrd="0" destOrd="0" presId="urn:microsoft.com/office/officeart/2005/8/layout/bList2"/>
    <dgm:cxn modelId="{CFB41842-BD24-482E-80C9-9075AAE0EBDD}" type="presOf" srcId="{676F5E28-E16D-442E-AEF5-4F810C3A2995}" destId="{D3B87D87-3E68-4AD3-9972-91BC1C731055}" srcOrd="0" destOrd="0" presId="urn:microsoft.com/office/officeart/2005/8/layout/bList2"/>
    <dgm:cxn modelId="{B2AB7B0B-4EF5-44E0-B45F-42A38AA012CE}" type="presOf" srcId="{83E0C431-EC70-436A-B168-4C9157B0F9E2}" destId="{47E4C993-01CA-4DF8-A696-00CF6C6C2532}" srcOrd="0" destOrd="0" presId="urn:microsoft.com/office/officeart/2005/8/layout/bList2"/>
    <dgm:cxn modelId="{9F0E1CA2-74DF-4193-8883-363D6BBF5C5F}" type="presOf" srcId="{A85B51BA-F842-4BF2-BD74-EBE05F10E3D3}" destId="{A6C18F63-6C9E-48A4-9467-D4578F70DFF7}" srcOrd="0" destOrd="0" presId="urn:microsoft.com/office/officeart/2005/8/layout/bList2"/>
    <dgm:cxn modelId="{DDD1001A-2941-4403-8B85-F44F6972920F}" type="presOf" srcId="{C0F9B74F-4989-4644-B800-1EA866945FAF}" destId="{8E9EBB3A-D956-45A8-B652-D406B213CD87}" srcOrd="1" destOrd="0" presId="urn:microsoft.com/office/officeart/2005/8/layout/bList2"/>
    <dgm:cxn modelId="{3C241B65-A3CB-466B-AB8D-F7B41617F174}" srcId="{83E0C431-EC70-436A-B168-4C9157B0F9E2}" destId="{C0F9B74F-4989-4644-B800-1EA866945FAF}" srcOrd="4" destOrd="0" parTransId="{AB085911-95F3-4762-B0EA-6D70B5CA8216}" sibTransId="{9D807A37-BC6F-4A91-8BBA-48B192A57234}"/>
    <dgm:cxn modelId="{172249E5-4442-4DFB-9FB5-38D6DD2F3541}" type="presOf" srcId="{C0F9B74F-4989-4644-B800-1EA866945FAF}" destId="{B15EB2CB-2FD4-477C-B2D7-2D3DDD5108DB}" srcOrd="0" destOrd="0" presId="urn:microsoft.com/office/officeart/2005/8/layout/bList2"/>
    <dgm:cxn modelId="{EF5EEE99-0915-4EC7-AD80-1B6312214D9E}" srcId="{83E0C431-EC70-436A-B168-4C9157B0F9E2}" destId="{0420E201-F856-43B6-9942-0E5E2AE6C0A1}" srcOrd="6" destOrd="0" parTransId="{2AC775BF-A41F-4DD6-8465-24DBDAB99DC4}" sibTransId="{37A4251B-FA89-49A9-8225-BFAE95C9EE5C}"/>
    <dgm:cxn modelId="{3C7DBB0C-5D28-44B9-8AAC-56990B5524B8}" type="presOf" srcId="{0420E201-F856-43B6-9942-0E5E2AE6C0A1}" destId="{14B1184F-1A9B-4725-8D66-9338CF6D64C7}" srcOrd="0" destOrd="0" presId="urn:microsoft.com/office/officeart/2005/8/layout/bList2"/>
    <dgm:cxn modelId="{FB6A2A4E-E7C3-4581-AFE5-D1B50D7258B2}" type="presOf" srcId="{E101D06C-4379-440F-9990-A0034D87C66A}" destId="{81AD7496-E70D-43D9-9546-D1B2EB8B97C3}" srcOrd="0" destOrd="0" presId="urn:microsoft.com/office/officeart/2005/8/layout/bList2"/>
    <dgm:cxn modelId="{787AC501-FFC8-4E9D-A98C-898202D321C6}" srcId="{83E0C431-EC70-436A-B168-4C9157B0F9E2}" destId="{A1B72CCB-0F22-48E4-B492-24EC8725F2B4}" srcOrd="1" destOrd="0" parTransId="{91A20AA4-C183-4345-AA2F-6E54648D89E9}" sibTransId="{E101D06C-4379-440F-9990-A0034D87C66A}"/>
    <dgm:cxn modelId="{5A42EFDF-E951-4A37-A930-4B80918CBB8B}" type="presOf" srcId="{A1B72CCB-0F22-48E4-B492-24EC8725F2B4}" destId="{7E1AA163-5348-4828-8CFA-786956B25BDD}" srcOrd="0" destOrd="0" presId="urn:microsoft.com/office/officeart/2005/8/layout/bList2"/>
    <dgm:cxn modelId="{09FE9664-35EE-4668-9387-1D42C71A8212}" type="presParOf" srcId="{47E4C993-01CA-4DF8-A696-00CF6C6C2532}" destId="{08252D1E-7FAD-4502-80AF-EE8498DC038C}" srcOrd="0" destOrd="0" presId="urn:microsoft.com/office/officeart/2005/8/layout/bList2"/>
    <dgm:cxn modelId="{E0144E1B-02F7-4AC9-865E-F44385182E28}" type="presParOf" srcId="{08252D1E-7FAD-4502-80AF-EE8498DC038C}" destId="{A2CF4F25-4112-4008-A544-E470805DE952}" srcOrd="0" destOrd="0" presId="urn:microsoft.com/office/officeart/2005/8/layout/bList2"/>
    <dgm:cxn modelId="{6730E6BF-A7C2-4079-A788-3026D1FA9C39}" type="presParOf" srcId="{08252D1E-7FAD-4502-80AF-EE8498DC038C}" destId="{FD19AEAB-6427-4785-824D-6EA379C1C2BA}" srcOrd="1" destOrd="0" presId="urn:microsoft.com/office/officeart/2005/8/layout/bList2"/>
    <dgm:cxn modelId="{A3199269-5035-43AD-8725-72AE6AE4D14D}" type="presParOf" srcId="{08252D1E-7FAD-4502-80AF-EE8498DC038C}" destId="{1B230CFD-278C-460A-A987-03E230C87CA4}" srcOrd="2" destOrd="0" presId="urn:microsoft.com/office/officeart/2005/8/layout/bList2"/>
    <dgm:cxn modelId="{5667A212-7B67-441E-A3CC-0520561CC67B}" type="presParOf" srcId="{08252D1E-7FAD-4502-80AF-EE8498DC038C}" destId="{60CED8E2-22CD-418E-85F2-BACE6EE29496}" srcOrd="3" destOrd="0" presId="urn:microsoft.com/office/officeart/2005/8/layout/bList2"/>
    <dgm:cxn modelId="{4FF0CF3D-C1DA-46DE-9522-0C2C974715D1}" type="presParOf" srcId="{47E4C993-01CA-4DF8-A696-00CF6C6C2532}" destId="{D3B87D87-3E68-4AD3-9972-91BC1C731055}" srcOrd="1" destOrd="0" presId="urn:microsoft.com/office/officeart/2005/8/layout/bList2"/>
    <dgm:cxn modelId="{4AB41849-08CA-4C01-ABAB-C67DE75525D3}" type="presParOf" srcId="{47E4C993-01CA-4DF8-A696-00CF6C6C2532}" destId="{9C0A2825-25E8-4D47-965D-9C33EAE5B3C8}" srcOrd="2" destOrd="0" presId="urn:microsoft.com/office/officeart/2005/8/layout/bList2"/>
    <dgm:cxn modelId="{6C95D16D-39C3-4236-BB09-344D6D21C903}" type="presParOf" srcId="{9C0A2825-25E8-4D47-965D-9C33EAE5B3C8}" destId="{9807AE9B-9689-49E8-A748-135F35F9D4D6}" srcOrd="0" destOrd="0" presId="urn:microsoft.com/office/officeart/2005/8/layout/bList2"/>
    <dgm:cxn modelId="{002A27FA-671E-4C88-8C76-FE6BA26E45E2}" type="presParOf" srcId="{9C0A2825-25E8-4D47-965D-9C33EAE5B3C8}" destId="{7E1AA163-5348-4828-8CFA-786956B25BDD}" srcOrd="1" destOrd="0" presId="urn:microsoft.com/office/officeart/2005/8/layout/bList2"/>
    <dgm:cxn modelId="{010AB479-AB1C-49D1-BA19-21DEB6CB5AA7}" type="presParOf" srcId="{9C0A2825-25E8-4D47-965D-9C33EAE5B3C8}" destId="{A3B42D2C-2769-43A7-94B5-CD60AE741302}" srcOrd="2" destOrd="0" presId="urn:microsoft.com/office/officeart/2005/8/layout/bList2"/>
    <dgm:cxn modelId="{43FDBE7E-3FD5-4219-92B9-219D0A9C4CC8}" type="presParOf" srcId="{9C0A2825-25E8-4D47-965D-9C33EAE5B3C8}" destId="{21C7D2B3-8F76-449B-9B8D-42D4420A7A8A}" srcOrd="3" destOrd="0" presId="urn:microsoft.com/office/officeart/2005/8/layout/bList2"/>
    <dgm:cxn modelId="{C7441AE9-1FCD-4F01-8665-927EE77F3696}" type="presParOf" srcId="{47E4C993-01CA-4DF8-A696-00CF6C6C2532}" destId="{81AD7496-E70D-43D9-9546-D1B2EB8B97C3}" srcOrd="3" destOrd="0" presId="urn:microsoft.com/office/officeart/2005/8/layout/bList2"/>
    <dgm:cxn modelId="{6118EA65-0C20-487F-948E-6BF97713DB4D}" type="presParOf" srcId="{47E4C993-01CA-4DF8-A696-00CF6C6C2532}" destId="{66D773F6-F485-4E22-9350-1B763AA67108}" srcOrd="4" destOrd="0" presId="urn:microsoft.com/office/officeart/2005/8/layout/bList2"/>
    <dgm:cxn modelId="{0BA46BDD-71C8-4EF1-9ECB-089D502AD4E0}" type="presParOf" srcId="{66D773F6-F485-4E22-9350-1B763AA67108}" destId="{347BC4B2-5483-4EF8-82B8-50D66AB73690}" srcOrd="0" destOrd="0" presId="urn:microsoft.com/office/officeart/2005/8/layout/bList2"/>
    <dgm:cxn modelId="{98540E4C-5FAB-4EDF-BDC5-835E635939D4}" type="presParOf" srcId="{66D773F6-F485-4E22-9350-1B763AA67108}" destId="{2A94A18E-16EC-469E-B1CB-D6A0423EF80D}" srcOrd="1" destOrd="0" presId="urn:microsoft.com/office/officeart/2005/8/layout/bList2"/>
    <dgm:cxn modelId="{28C46F1F-1625-4846-8C9C-F0473F51349E}" type="presParOf" srcId="{66D773F6-F485-4E22-9350-1B763AA67108}" destId="{1752BC53-AD59-4F7E-9BAA-C64773F1081B}" srcOrd="2" destOrd="0" presId="urn:microsoft.com/office/officeart/2005/8/layout/bList2"/>
    <dgm:cxn modelId="{E9115538-138D-4989-96E6-0C9EA2869718}" type="presParOf" srcId="{66D773F6-F485-4E22-9350-1B763AA67108}" destId="{BF36D8A3-D7B0-4E95-8EDE-D84E38BDBDCF}" srcOrd="3" destOrd="0" presId="urn:microsoft.com/office/officeart/2005/8/layout/bList2"/>
    <dgm:cxn modelId="{0711FCF5-5F6A-4A5E-9961-14736880013B}" type="presParOf" srcId="{47E4C993-01CA-4DF8-A696-00CF6C6C2532}" destId="{711AC009-34DA-4BC6-8BBB-4A5FB101AED1}" srcOrd="5" destOrd="0" presId="urn:microsoft.com/office/officeart/2005/8/layout/bList2"/>
    <dgm:cxn modelId="{EB5F1549-2858-4FA4-B10D-A04BEF6ED504}" type="presParOf" srcId="{47E4C993-01CA-4DF8-A696-00CF6C6C2532}" destId="{59277A82-61B6-4D0B-BBF4-AE5493782F6D}" srcOrd="6" destOrd="0" presId="urn:microsoft.com/office/officeart/2005/8/layout/bList2"/>
    <dgm:cxn modelId="{483C08BF-F23F-4392-8F44-AA05A96DB6FE}" type="presParOf" srcId="{59277A82-61B6-4D0B-BBF4-AE5493782F6D}" destId="{6CAE9267-0787-477A-BEA5-218E5BBFD1B0}" srcOrd="0" destOrd="0" presId="urn:microsoft.com/office/officeart/2005/8/layout/bList2"/>
    <dgm:cxn modelId="{5927D7E6-5346-4B74-84E9-155678865F80}" type="presParOf" srcId="{59277A82-61B6-4D0B-BBF4-AE5493782F6D}" destId="{A6C18F63-6C9E-48A4-9467-D4578F70DFF7}" srcOrd="1" destOrd="0" presId="urn:microsoft.com/office/officeart/2005/8/layout/bList2"/>
    <dgm:cxn modelId="{4A9A4558-FEE0-4948-9D5F-65D552280E81}" type="presParOf" srcId="{59277A82-61B6-4D0B-BBF4-AE5493782F6D}" destId="{D0008040-DE31-48D4-9739-94EE4D6B7C2F}" srcOrd="2" destOrd="0" presId="urn:microsoft.com/office/officeart/2005/8/layout/bList2"/>
    <dgm:cxn modelId="{5F439A88-F09C-4F15-BF00-67F30791743B}" type="presParOf" srcId="{59277A82-61B6-4D0B-BBF4-AE5493782F6D}" destId="{BD6D234A-BA81-4D7E-8488-C37ADA5A6585}" srcOrd="3" destOrd="0" presId="urn:microsoft.com/office/officeart/2005/8/layout/bList2"/>
    <dgm:cxn modelId="{A21AB278-4BBD-49F8-8A6B-901EDEBFDBC0}" type="presParOf" srcId="{47E4C993-01CA-4DF8-A696-00CF6C6C2532}" destId="{08AA9EA6-D483-4493-A507-94D8D738FB71}" srcOrd="7" destOrd="0" presId="urn:microsoft.com/office/officeart/2005/8/layout/bList2"/>
    <dgm:cxn modelId="{A839ACB5-D9D7-4BCC-AC33-1192EACC6082}" type="presParOf" srcId="{47E4C993-01CA-4DF8-A696-00CF6C6C2532}" destId="{87797612-CBFB-458A-B00C-B2B4D454FDF8}" srcOrd="8" destOrd="0" presId="urn:microsoft.com/office/officeart/2005/8/layout/bList2"/>
    <dgm:cxn modelId="{AC3D07C7-46A6-4BD9-AA71-6EDFAA3EFE9B}" type="presParOf" srcId="{87797612-CBFB-458A-B00C-B2B4D454FDF8}" destId="{A988443C-9D4C-4D40-A7AB-FB61BEF1981E}" srcOrd="0" destOrd="0" presId="urn:microsoft.com/office/officeart/2005/8/layout/bList2"/>
    <dgm:cxn modelId="{9685A851-9FC7-4C00-B930-902DF040AED2}" type="presParOf" srcId="{87797612-CBFB-458A-B00C-B2B4D454FDF8}" destId="{B15EB2CB-2FD4-477C-B2D7-2D3DDD5108DB}" srcOrd="1" destOrd="0" presId="urn:microsoft.com/office/officeart/2005/8/layout/bList2"/>
    <dgm:cxn modelId="{3DEE3AD3-FAD5-4FEE-96C8-AC61577015CF}" type="presParOf" srcId="{87797612-CBFB-458A-B00C-B2B4D454FDF8}" destId="{8E9EBB3A-D956-45A8-B652-D406B213CD87}" srcOrd="2" destOrd="0" presId="urn:microsoft.com/office/officeart/2005/8/layout/bList2"/>
    <dgm:cxn modelId="{C62C6BED-200A-4358-842B-06D6DF53573B}" type="presParOf" srcId="{87797612-CBFB-458A-B00C-B2B4D454FDF8}" destId="{2FCAE6C5-3676-45E7-BD0A-443FAC0F5996}" srcOrd="3" destOrd="0" presId="urn:microsoft.com/office/officeart/2005/8/layout/bList2"/>
    <dgm:cxn modelId="{27236605-1B84-4BA4-A611-DCF5A6060154}" type="presParOf" srcId="{47E4C993-01CA-4DF8-A696-00CF6C6C2532}" destId="{29BAB79C-A4F0-4312-9910-72AE7107DEFA}" srcOrd="9" destOrd="0" presId="urn:microsoft.com/office/officeart/2005/8/layout/bList2"/>
    <dgm:cxn modelId="{4D0763CA-4A48-41AF-8B5C-77F283833AAB}" type="presParOf" srcId="{47E4C993-01CA-4DF8-A696-00CF6C6C2532}" destId="{2C7DE4C4-8208-4A11-89A8-CEF7D54F6DBF}" srcOrd="10" destOrd="0" presId="urn:microsoft.com/office/officeart/2005/8/layout/bList2"/>
    <dgm:cxn modelId="{2D53953D-FA12-4164-8DC1-254F5D62A3E1}" type="presParOf" srcId="{2C7DE4C4-8208-4A11-89A8-CEF7D54F6DBF}" destId="{B139675C-C097-49A2-A3CD-A22B4FC9F21F}" srcOrd="0" destOrd="0" presId="urn:microsoft.com/office/officeart/2005/8/layout/bList2"/>
    <dgm:cxn modelId="{80DCB70F-94DF-4EBE-A59B-BD0FD0E6B8A2}" type="presParOf" srcId="{2C7DE4C4-8208-4A11-89A8-CEF7D54F6DBF}" destId="{856BE8F7-BB0F-436D-B5C4-7649CEC5E5AE}" srcOrd="1" destOrd="0" presId="urn:microsoft.com/office/officeart/2005/8/layout/bList2"/>
    <dgm:cxn modelId="{5EBB3621-BAF9-4CFF-B7DC-83A8845CE805}" type="presParOf" srcId="{2C7DE4C4-8208-4A11-89A8-CEF7D54F6DBF}" destId="{4AAF9A22-3F5D-451F-85BB-E9DC8DBCA903}" srcOrd="2" destOrd="0" presId="urn:microsoft.com/office/officeart/2005/8/layout/bList2"/>
    <dgm:cxn modelId="{3030D8E6-355F-4DFE-AB43-B3DF37B38A20}" type="presParOf" srcId="{2C7DE4C4-8208-4A11-89A8-CEF7D54F6DBF}" destId="{6DBD45F1-089A-4C0D-9EAF-94810B61A76F}" srcOrd="3" destOrd="0" presId="urn:microsoft.com/office/officeart/2005/8/layout/bList2"/>
    <dgm:cxn modelId="{57DFE535-B4CE-4149-A5C6-8E6C327A1542}" type="presParOf" srcId="{47E4C993-01CA-4DF8-A696-00CF6C6C2532}" destId="{853089AC-33E5-42B9-86E7-20F57B87AE07}" srcOrd="11" destOrd="0" presId="urn:microsoft.com/office/officeart/2005/8/layout/bList2"/>
    <dgm:cxn modelId="{E3EF98BF-2E9E-4FB5-AF56-518E5ADD5B3F}" type="presParOf" srcId="{47E4C993-01CA-4DF8-A696-00CF6C6C2532}" destId="{0CD6A961-DD3A-4B4B-9F83-8B6C86C21F18}" srcOrd="12" destOrd="0" presId="urn:microsoft.com/office/officeart/2005/8/layout/bList2"/>
    <dgm:cxn modelId="{A407D171-873A-4680-A0CB-1D41FBA739AD}" type="presParOf" srcId="{0CD6A961-DD3A-4B4B-9F83-8B6C86C21F18}" destId="{B4EBAA10-4594-45EC-8D27-979B84257511}" srcOrd="0" destOrd="0" presId="urn:microsoft.com/office/officeart/2005/8/layout/bList2"/>
    <dgm:cxn modelId="{AF8726FE-2418-4721-827A-4C869893AC71}" type="presParOf" srcId="{0CD6A961-DD3A-4B4B-9F83-8B6C86C21F18}" destId="{14B1184F-1A9B-4725-8D66-9338CF6D64C7}" srcOrd="1" destOrd="0" presId="urn:microsoft.com/office/officeart/2005/8/layout/bList2"/>
    <dgm:cxn modelId="{79EFEA58-05BC-422C-95BE-73B047A17433}" type="presParOf" srcId="{0CD6A961-DD3A-4B4B-9F83-8B6C86C21F18}" destId="{E9B8CF45-C930-4F7C-92DA-68A03D1BF86B}" srcOrd="2" destOrd="0" presId="urn:microsoft.com/office/officeart/2005/8/layout/bList2"/>
    <dgm:cxn modelId="{AA11C332-FF38-4B1F-B2B5-EF5F6AA09F9E}" type="presParOf" srcId="{0CD6A961-DD3A-4B4B-9F83-8B6C86C21F18}" destId="{467D7453-C815-4371-A5AA-F339A89DF7F6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266B8CA-1B33-48E7-8D20-C3E83C567544}" type="doc">
      <dgm:prSet loTypeId="urn:microsoft.com/office/officeart/2005/8/layout/chart3" loCatId="cycle" qsTypeId="urn:microsoft.com/office/officeart/2005/8/quickstyle/simple1" qsCatId="simple" csTypeId="urn:microsoft.com/office/officeart/2005/8/colors/accent0_3" csCatId="mainScheme" phldr="1"/>
      <dgm:spPr/>
    </dgm:pt>
    <dgm:pt modelId="{41E882A8-39F6-46E0-8FDC-2E42B4B747F5}">
      <dgm:prSet phldrT="[Texte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fr-FR" b="1" dirty="0" smtClean="0"/>
            <a:t>Bitume</a:t>
          </a:r>
          <a:endParaRPr lang="fr-FR" b="1" dirty="0"/>
        </a:p>
      </dgm:t>
    </dgm:pt>
    <dgm:pt modelId="{102821A6-6C8F-48C5-BB07-DAC3BE4E6434}" type="parTrans" cxnId="{C4E8C292-2965-43CF-BD92-564C4A652BA8}">
      <dgm:prSet/>
      <dgm:spPr/>
      <dgm:t>
        <a:bodyPr/>
        <a:lstStyle/>
        <a:p>
          <a:endParaRPr lang="fr-FR"/>
        </a:p>
      </dgm:t>
    </dgm:pt>
    <dgm:pt modelId="{22961B22-80F9-4AE3-A725-BD6B7DCE7D88}" type="sibTrans" cxnId="{C4E8C292-2965-43CF-BD92-564C4A652BA8}">
      <dgm:prSet/>
      <dgm:spPr/>
      <dgm:t>
        <a:bodyPr/>
        <a:lstStyle/>
        <a:p>
          <a:endParaRPr lang="fr-FR"/>
        </a:p>
      </dgm:t>
    </dgm:pt>
    <dgm:pt modelId="{D284778F-2646-4319-843B-518BD03DA16D}">
      <dgm:prSet phldrT="[Texte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fr-FR" b="1" dirty="0" smtClean="0">
              <a:solidFill>
                <a:schemeClr val="tx1"/>
              </a:solidFill>
            </a:rPr>
            <a:t>Filler</a:t>
          </a:r>
          <a:endParaRPr lang="fr-FR" b="1" dirty="0">
            <a:solidFill>
              <a:schemeClr val="tx1"/>
            </a:solidFill>
          </a:endParaRPr>
        </a:p>
      </dgm:t>
    </dgm:pt>
    <dgm:pt modelId="{258A49E9-E0A5-4043-B8E4-0F10A3B4139E}" type="parTrans" cxnId="{742E7990-79C2-47E2-ADB2-089A6D7653DE}">
      <dgm:prSet/>
      <dgm:spPr/>
      <dgm:t>
        <a:bodyPr/>
        <a:lstStyle/>
        <a:p>
          <a:endParaRPr lang="fr-FR"/>
        </a:p>
      </dgm:t>
    </dgm:pt>
    <dgm:pt modelId="{B40C9C7C-D845-4CC0-8310-A832C6E21F12}" type="sibTrans" cxnId="{742E7990-79C2-47E2-ADB2-089A6D7653DE}">
      <dgm:prSet/>
      <dgm:spPr/>
      <dgm:t>
        <a:bodyPr/>
        <a:lstStyle/>
        <a:p>
          <a:endParaRPr lang="fr-FR"/>
        </a:p>
      </dgm:t>
    </dgm:pt>
    <dgm:pt modelId="{9A917AC2-6F18-4633-85FC-BF41C65759F2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fr-FR" b="1" dirty="0" smtClean="0"/>
        </a:p>
        <a:p>
          <a:r>
            <a:rPr lang="fr-FR" b="1" dirty="0" smtClean="0">
              <a:solidFill>
                <a:srgbClr val="C00000"/>
              </a:solidFill>
            </a:rPr>
            <a:t>Porphyre</a:t>
          </a:r>
          <a:endParaRPr lang="fr-FR" b="1" dirty="0">
            <a:solidFill>
              <a:srgbClr val="C00000"/>
            </a:solidFill>
          </a:endParaRPr>
        </a:p>
      </dgm:t>
    </dgm:pt>
    <dgm:pt modelId="{EF2BAB6B-1210-4321-AF68-56836D484B6B}" type="parTrans" cxnId="{60A8BC48-E6C8-41CB-AE49-5E89A82F3012}">
      <dgm:prSet/>
      <dgm:spPr/>
      <dgm:t>
        <a:bodyPr/>
        <a:lstStyle/>
        <a:p>
          <a:endParaRPr lang="fr-FR"/>
        </a:p>
      </dgm:t>
    </dgm:pt>
    <dgm:pt modelId="{B7FA4CE1-E8C0-41B7-8E3B-750D486F61E4}" type="sibTrans" cxnId="{60A8BC48-E6C8-41CB-AE49-5E89A82F3012}">
      <dgm:prSet/>
      <dgm:spPr/>
      <dgm:t>
        <a:bodyPr/>
        <a:lstStyle/>
        <a:p>
          <a:endParaRPr lang="fr-FR"/>
        </a:p>
      </dgm:t>
    </dgm:pt>
    <dgm:pt modelId="{493E98B9-2D25-478E-A477-C56E3281A72E}">
      <dgm:prSet phldrT="[Texte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fr-FR" b="1" dirty="0" smtClean="0"/>
        </a:p>
        <a:p>
          <a:r>
            <a:rPr lang="fr-FR" b="1" dirty="0" smtClean="0">
              <a:solidFill>
                <a:srgbClr val="FFFF00"/>
              </a:solidFill>
            </a:rPr>
            <a:t>Sable</a:t>
          </a:r>
          <a:endParaRPr lang="fr-FR" dirty="0">
            <a:solidFill>
              <a:srgbClr val="FFFF00"/>
            </a:solidFill>
          </a:endParaRPr>
        </a:p>
      </dgm:t>
    </dgm:pt>
    <dgm:pt modelId="{2569A3C0-AA7C-4ED0-A522-926C9F48818D}" type="parTrans" cxnId="{FC12AA9F-A27F-40FD-8655-ED0C819D99D0}">
      <dgm:prSet/>
      <dgm:spPr/>
      <dgm:t>
        <a:bodyPr/>
        <a:lstStyle/>
        <a:p>
          <a:endParaRPr lang="fr-FR"/>
        </a:p>
      </dgm:t>
    </dgm:pt>
    <dgm:pt modelId="{09B14A1D-2042-4955-A359-6ABBDE41A150}" type="sibTrans" cxnId="{FC12AA9F-A27F-40FD-8655-ED0C819D99D0}">
      <dgm:prSet/>
      <dgm:spPr/>
      <dgm:t>
        <a:bodyPr/>
        <a:lstStyle/>
        <a:p>
          <a:endParaRPr lang="fr-FR"/>
        </a:p>
      </dgm:t>
    </dgm:pt>
    <dgm:pt modelId="{95E26F60-6891-4F31-8F9D-573AA35C0A77}" type="pres">
      <dgm:prSet presAssocID="{5266B8CA-1B33-48E7-8D20-C3E83C567544}" presName="compositeShape" presStyleCnt="0">
        <dgm:presLayoutVars>
          <dgm:chMax val="7"/>
          <dgm:dir/>
          <dgm:resizeHandles val="exact"/>
        </dgm:presLayoutVars>
      </dgm:prSet>
      <dgm:spPr/>
    </dgm:pt>
    <dgm:pt modelId="{8D440AF6-0C13-4347-8187-DFA851B475A0}" type="pres">
      <dgm:prSet presAssocID="{5266B8CA-1B33-48E7-8D20-C3E83C567544}" presName="wedge1" presStyleLbl="node1" presStyleIdx="0" presStyleCnt="4"/>
      <dgm:spPr/>
      <dgm:t>
        <a:bodyPr/>
        <a:lstStyle/>
        <a:p>
          <a:endParaRPr lang="fr-FR"/>
        </a:p>
      </dgm:t>
    </dgm:pt>
    <dgm:pt modelId="{AFA94D5A-2216-4936-BF9B-31EEC589A387}" type="pres">
      <dgm:prSet presAssocID="{5266B8CA-1B33-48E7-8D20-C3E83C567544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8572F32-04D7-47C7-9597-DE4F736F9AD9}" type="pres">
      <dgm:prSet presAssocID="{5266B8CA-1B33-48E7-8D20-C3E83C567544}" presName="wedge2" presStyleLbl="node1" presStyleIdx="1" presStyleCnt="4" custScaleX="98841" custScaleY="101467"/>
      <dgm:spPr/>
      <dgm:t>
        <a:bodyPr/>
        <a:lstStyle/>
        <a:p>
          <a:endParaRPr lang="fr-FR"/>
        </a:p>
      </dgm:t>
    </dgm:pt>
    <dgm:pt modelId="{05C65280-924D-44B1-9CAF-6E7463425972}" type="pres">
      <dgm:prSet presAssocID="{5266B8CA-1B33-48E7-8D20-C3E83C567544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3F1184BD-0893-4814-99C3-BC7D5F29FB73}" type="pres">
      <dgm:prSet presAssocID="{5266B8CA-1B33-48E7-8D20-C3E83C567544}" presName="wedge3" presStyleLbl="node1" presStyleIdx="2" presStyleCnt="4" custScaleX="100107" custScaleY="103191" custLinFactNeighborX="573" custLinFactNeighborY="-862"/>
      <dgm:spPr/>
      <dgm:t>
        <a:bodyPr/>
        <a:lstStyle/>
        <a:p>
          <a:endParaRPr lang="fr-FR"/>
        </a:p>
      </dgm:t>
    </dgm:pt>
    <dgm:pt modelId="{3C5762D1-EC98-4E8A-9C3A-C0E0177DF841}" type="pres">
      <dgm:prSet presAssocID="{5266B8CA-1B33-48E7-8D20-C3E83C567544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2405A965-7A45-46A3-AB46-355E21C014D2}" type="pres">
      <dgm:prSet presAssocID="{5266B8CA-1B33-48E7-8D20-C3E83C567544}" presName="wedge4" presStyleLbl="node1" presStyleIdx="3" presStyleCnt="4"/>
      <dgm:spPr/>
      <dgm:t>
        <a:bodyPr/>
        <a:lstStyle/>
        <a:p>
          <a:endParaRPr lang="fr-FR"/>
        </a:p>
      </dgm:t>
    </dgm:pt>
    <dgm:pt modelId="{84594A8C-4BE8-40C3-8DB4-1DB4F1F7E1CD}" type="pres">
      <dgm:prSet presAssocID="{5266B8CA-1B33-48E7-8D20-C3E83C567544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</dgm:ptLst>
  <dgm:cxnLst>
    <dgm:cxn modelId="{679841F0-F808-4013-B7AA-B6983A480213}" type="presOf" srcId="{493E98B9-2D25-478E-A477-C56E3281A72E}" destId="{3C5762D1-EC98-4E8A-9C3A-C0E0177DF841}" srcOrd="1" destOrd="0" presId="urn:microsoft.com/office/officeart/2005/8/layout/chart3"/>
    <dgm:cxn modelId="{1E985DE2-1168-46BD-833D-34B0221501A6}" type="presOf" srcId="{D284778F-2646-4319-843B-518BD03DA16D}" destId="{8D440AF6-0C13-4347-8187-DFA851B475A0}" srcOrd="0" destOrd="0" presId="urn:microsoft.com/office/officeart/2005/8/layout/chart3"/>
    <dgm:cxn modelId="{FC12AA9F-A27F-40FD-8655-ED0C819D99D0}" srcId="{5266B8CA-1B33-48E7-8D20-C3E83C567544}" destId="{493E98B9-2D25-478E-A477-C56E3281A72E}" srcOrd="2" destOrd="0" parTransId="{2569A3C0-AA7C-4ED0-A522-926C9F48818D}" sibTransId="{09B14A1D-2042-4955-A359-6ABBDE41A150}"/>
    <dgm:cxn modelId="{C4E8C292-2965-43CF-BD92-564C4A652BA8}" srcId="{5266B8CA-1B33-48E7-8D20-C3E83C567544}" destId="{41E882A8-39F6-46E0-8FDC-2E42B4B747F5}" srcOrd="3" destOrd="0" parTransId="{102821A6-6C8F-48C5-BB07-DAC3BE4E6434}" sibTransId="{22961B22-80F9-4AE3-A725-BD6B7DCE7D88}"/>
    <dgm:cxn modelId="{219B6C62-FC4E-45CA-B354-9529E8B261AA}" type="presOf" srcId="{9A917AC2-6F18-4633-85FC-BF41C65759F2}" destId="{98572F32-04D7-47C7-9597-DE4F736F9AD9}" srcOrd="0" destOrd="0" presId="urn:microsoft.com/office/officeart/2005/8/layout/chart3"/>
    <dgm:cxn modelId="{606D6D63-DF9F-40F4-9DE7-F05B48A7648D}" type="presOf" srcId="{5266B8CA-1B33-48E7-8D20-C3E83C567544}" destId="{95E26F60-6891-4F31-8F9D-573AA35C0A77}" srcOrd="0" destOrd="0" presId="urn:microsoft.com/office/officeart/2005/8/layout/chart3"/>
    <dgm:cxn modelId="{7CCEC213-073F-4740-9064-FD94E0E9D99E}" type="presOf" srcId="{9A917AC2-6F18-4633-85FC-BF41C65759F2}" destId="{05C65280-924D-44B1-9CAF-6E7463425972}" srcOrd="1" destOrd="0" presId="urn:microsoft.com/office/officeart/2005/8/layout/chart3"/>
    <dgm:cxn modelId="{35443455-3108-4EBB-8EB7-0F41DD988653}" type="presOf" srcId="{41E882A8-39F6-46E0-8FDC-2E42B4B747F5}" destId="{84594A8C-4BE8-40C3-8DB4-1DB4F1F7E1CD}" srcOrd="1" destOrd="0" presId="urn:microsoft.com/office/officeart/2005/8/layout/chart3"/>
    <dgm:cxn modelId="{60A8BC48-E6C8-41CB-AE49-5E89A82F3012}" srcId="{5266B8CA-1B33-48E7-8D20-C3E83C567544}" destId="{9A917AC2-6F18-4633-85FC-BF41C65759F2}" srcOrd="1" destOrd="0" parTransId="{EF2BAB6B-1210-4321-AF68-56836D484B6B}" sibTransId="{B7FA4CE1-E8C0-41B7-8E3B-750D486F61E4}"/>
    <dgm:cxn modelId="{9E7EA583-AEFE-4BD5-9B4B-3EB8C515BD2C}" type="presOf" srcId="{41E882A8-39F6-46E0-8FDC-2E42B4B747F5}" destId="{2405A965-7A45-46A3-AB46-355E21C014D2}" srcOrd="0" destOrd="0" presId="urn:microsoft.com/office/officeart/2005/8/layout/chart3"/>
    <dgm:cxn modelId="{EDB044E4-CFFC-427C-B3A0-183B77AEA5FA}" type="presOf" srcId="{493E98B9-2D25-478E-A477-C56E3281A72E}" destId="{3F1184BD-0893-4814-99C3-BC7D5F29FB73}" srcOrd="0" destOrd="0" presId="urn:microsoft.com/office/officeart/2005/8/layout/chart3"/>
    <dgm:cxn modelId="{742E7990-79C2-47E2-ADB2-089A6D7653DE}" srcId="{5266B8CA-1B33-48E7-8D20-C3E83C567544}" destId="{D284778F-2646-4319-843B-518BD03DA16D}" srcOrd="0" destOrd="0" parTransId="{258A49E9-E0A5-4043-B8E4-0F10A3B4139E}" sibTransId="{B40C9C7C-D845-4CC0-8310-A832C6E21F12}"/>
    <dgm:cxn modelId="{9FF36EE1-A9A4-4039-B583-1F612630D945}" type="presOf" srcId="{D284778F-2646-4319-843B-518BD03DA16D}" destId="{AFA94D5A-2216-4936-BF9B-31EEC589A387}" srcOrd="1" destOrd="0" presId="urn:microsoft.com/office/officeart/2005/8/layout/chart3"/>
    <dgm:cxn modelId="{45764E3C-2C24-41E1-8709-BBEC5D65A822}" type="presParOf" srcId="{95E26F60-6891-4F31-8F9D-573AA35C0A77}" destId="{8D440AF6-0C13-4347-8187-DFA851B475A0}" srcOrd="0" destOrd="0" presId="urn:microsoft.com/office/officeart/2005/8/layout/chart3"/>
    <dgm:cxn modelId="{602CF8CE-FF46-4AE7-B354-FA227CA87E28}" type="presParOf" srcId="{95E26F60-6891-4F31-8F9D-573AA35C0A77}" destId="{AFA94D5A-2216-4936-BF9B-31EEC589A387}" srcOrd="1" destOrd="0" presId="urn:microsoft.com/office/officeart/2005/8/layout/chart3"/>
    <dgm:cxn modelId="{850FEBFA-05D0-4A14-BE57-3C34C8F0DFBA}" type="presParOf" srcId="{95E26F60-6891-4F31-8F9D-573AA35C0A77}" destId="{98572F32-04D7-47C7-9597-DE4F736F9AD9}" srcOrd="2" destOrd="0" presId="urn:microsoft.com/office/officeart/2005/8/layout/chart3"/>
    <dgm:cxn modelId="{43442996-2610-4C49-B9F3-EA4A08DB5147}" type="presParOf" srcId="{95E26F60-6891-4F31-8F9D-573AA35C0A77}" destId="{05C65280-924D-44B1-9CAF-6E7463425972}" srcOrd="3" destOrd="0" presId="urn:microsoft.com/office/officeart/2005/8/layout/chart3"/>
    <dgm:cxn modelId="{E4C046CF-DEF4-48C6-BA3F-5176C597884D}" type="presParOf" srcId="{95E26F60-6891-4F31-8F9D-573AA35C0A77}" destId="{3F1184BD-0893-4814-99C3-BC7D5F29FB73}" srcOrd="4" destOrd="0" presId="urn:microsoft.com/office/officeart/2005/8/layout/chart3"/>
    <dgm:cxn modelId="{CCDD0EAD-7337-4196-918F-068A4BC40B5C}" type="presParOf" srcId="{95E26F60-6891-4F31-8F9D-573AA35C0A77}" destId="{3C5762D1-EC98-4E8A-9C3A-C0E0177DF841}" srcOrd="5" destOrd="0" presId="urn:microsoft.com/office/officeart/2005/8/layout/chart3"/>
    <dgm:cxn modelId="{AAE1F728-D8C9-4FAD-9722-F026627B6C33}" type="presParOf" srcId="{95E26F60-6891-4F31-8F9D-573AA35C0A77}" destId="{2405A965-7A45-46A3-AB46-355E21C014D2}" srcOrd="6" destOrd="0" presId="urn:microsoft.com/office/officeart/2005/8/layout/chart3"/>
    <dgm:cxn modelId="{61809F55-A28B-4575-A125-1244ED8C2F53}" type="presParOf" srcId="{95E26F60-6891-4F31-8F9D-573AA35C0A77}" destId="{84594A8C-4BE8-40C3-8DB4-1DB4F1F7E1CD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4DA0DB-3A95-4F4A-BDFA-892444503FA9}">
      <dsp:nvSpPr>
        <dsp:cNvPr id="0" name=""/>
        <dsp:cNvSpPr/>
      </dsp:nvSpPr>
      <dsp:spPr>
        <a:xfrm>
          <a:off x="0" y="59247"/>
          <a:ext cx="3935157" cy="2166593"/>
        </a:xfrm>
        <a:prstGeom prst="roundRect">
          <a:avLst>
            <a:gd name="adj" fmla="val 10000"/>
          </a:avLst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3AC9B-06A1-4A5B-BD11-5DD84CE810CC}">
      <dsp:nvSpPr>
        <dsp:cNvPr id="0" name=""/>
        <dsp:cNvSpPr/>
      </dsp:nvSpPr>
      <dsp:spPr>
        <a:xfrm>
          <a:off x="118054" y="177742"/>
          <a:ext cx="3699047" cy="286649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0F9529-017E-45EC-A734-16064A08F0AC}">
      <dsp:nvSpPr>
        <dsp:cNvPr id="0" name=""/>
        <dsp:cNvSpPr/>
      </dsp:nvSpPr>
      <dsp:spPr>
        <a:xfrm rot="10800000">
          <a:off x="118054" y="3281230"/>
          <a:ext cx="3699047" cy="1474174"/>
        </a:xfrm>
        <a:prstGeom prst="round2SameRect">
          <a:avLst>
            <a:gd name="adj1" fmla="val 10500"/>
            <a:gd name="adj2" fmla="val 0"/>
          </a:avLst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b="1" kern="1200" noProof="0" dirty="0" smtClean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noProof="0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Sealing asphalt</a:t>
          </a:r>
          <a:endParaRPr lang="en-US" sz="2400" b="1" kern="1200" noProof="0" dirty="0">
            <a:solidFill>
              <a:srgbClr val="FFFF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163390" y="3281230"/>
        <a:ext cx="3608375" cy="142883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A8ADBD-2180-4B0A-A519-BE5270A181C5}">
      <dsp:nvSpPr>
        <dsp:cNvPr id="0" name=""/>
        <dsp:cNvSpPr/>
      </dsp:nvSpPr>
      <dsp:spPr>
        <a:xfrm>
          <a:off x="1408" y="0"/>
          <a:ext cx="1355182" cy="113273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Physical</a:t>
          </a:r>
          <a:endParaRPr lang="en-US" sz="2000" b="1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08" y="0"/>
        <a:ext cx="1355182" cy="339821"/>
      </dsp:txXfrm>
    </dsp:sp>
    <dsp:sp modelId="{3911E1DE-9A9F-436F-AA5A-1DDFD512F477}">
      <dsp:nvSpPr>
        <dsp:cNvPr id="0" name=""/>
        <dsp:cNvSpPr/>
      </dsp:nvSpPr>
      <dsp:spPr>
        <a:xfrm>
          <a:off x="136927" y="340152"/>
          <a:ext cx="1084145" cy="3415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noProof="0" dirty="0" smtClean="0"/>
            <a:t>Grinding </a:t>
          </a:r>
          <a:endParaRPr lang="en-US" sz="1100" b="1" kern="1200" noProof="0" dirty="0"/>
        </a:p>
      </dsp:txBody>
      <dsp:txXfrm>
        <a:off x="146930" y="350155"/>
        <a:ext cx="1064139" cy="321529"/>
      </dsp:txXfrm>
    </dsp:sp>
    <dsp:sp modelId="{E2535517-CD89-4F33-99B1-BC9B57EC20CA}">
      <dsp:nvSpPr>
        <dsp:cNvPr id="0" name=""/>
        <dsp:cNvSpPr/>
      </dsp:nvSpPr>
      <dsp:spPr>
        <a:xfrm>
          <a:off x="136927" y="734232"/>
          <a:ext cx="1084145" cy="3415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noProof="0" dirty="0"/>
        </a:p>
      </dsp:txBody>
      <dsp:txXfrm>
        <a:off x="146930" y="744235"/>
        <a:ext cx="1064139" cy="321529"/>
      </dsp:txXfrm>
    </dsp:sp>
    <dsp:sp modelId="{B7723911-E31F-4EDA-9527-F52C36CEC4ED}">
      <dsp:nvSpPr>
        <dsp:cNvPr id="0" name=""/>
        <dsp:cNvSpPr/>
      </dsp:nvSpPr>
      <dsp:spPr>
        <a:xfrm>
          <a:off x="1458229" y="0"/>
          <a:ext cx="1355182" cy="113273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noProof="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Chemical</a:t>
          </a:r>
          <a:endParaRPr lang="en-US" sz="2000" b="1" kern="1200" noProof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458229" y="0"/>
        <a:ext cx="1355182" cy="339821"/>
      </dsp:txXfrm>
    </dsp:sp>
    <dsp:sp modelId="{53E74A2C-7474-4CF4-9175-DD7538112D8E}">
      <dsp:nvSpPr>
        <dsp:cNvPr id="0" name=""/>
        <dsp:cNvSpPr/>
      </dsp:nvSpPr>
      <dsp:spPr>
        <a:xfrm>
          <a:off x="1593748" y="340152"/>
          <a:ext cx="1084145" cy="34153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noProof="0" dirty="0" err="1" smtClean="0"/>
            <a:t>CaO</a:t>
          </a:r>
          <a:endParaRPr lang="en-US" sz="1100" b="1" kern="1200" noProof="0" dirty="0"/>
        </a:p>
      </dsp:txBody>
      <dsp:txXfrm>
        <a:off x="1603751" y="350155"/>
        <a:ext cx="1064139" cy="321529"/>
      </dsp:txXfrm>
    </dsp:sp>
    <dsp:sp modelId="{AE6BF38C-3AEB-46E4-B669-4FE15A4A82AD}">
      <dsp:nvSpPr>
        <dsp:cNvPr id="0" name=""/>
        <dsp:cNvSpPr/>
      </dsp:nvSpPr>
      <dsp:spPr>
        <a:xfrm>
          <a:off x="1593748" y="734232"/>
          <a:ext cx="1084145" cy="34153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noProof="0" dirty="0"/>
        </a:p>
      </dsp:txBody>
      <dsp:txXfrm>
        <a:off x="1603751" y="744235"/>
        <a:ext cx="1064139" cy="32152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B1D2F-AA2F-4107-BCB6-4593AA868870}">
      <dsp:nvSpPr>
        <dsp:cNvPr id="0" name=""/>
        <dsp:cNvSpPr/>
      </dsp:nvSpPr>
      <dsp:spPr>
        <a:xfrm>
          <a:off x="581" y="0"/>
          <a:ext cx="1190426" cy="1104103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Thermal</a:t>
          </a:r>
          <a:endParaRPr lang="fr-FR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1" y="0"/>
        <a:ext cx="1190426" cy="331230"/>
      </dsp:txXfrm>
    </dsp:sp>
    <dsp:sp modelId="{C31607D4-E322-42EC-9AFC-50040B5244BE}">
      <dsp:nvSpPr>
        <dsp:cNvPr id="0" name=""/>
        <dsp:cNvSpPr/>
      </dsp:nvSpPr>
      <dsp:spPr>
        <a:xfrm>
          <a:off x="119624" y="331554"/>
          <a:ext cx="952341" cy="33290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Flash Calcination</a:t>
          </a:r>
          <a:endParaRPr lang="fr-FR" sz="1300" b="1" kern="1200" dirty="0"/>
        </a:p>
      </dsp:txBody>
      <dsp:txXfrm>
        <a:off x="129374" y="341304"/>
        <a:ext cx="932841" cy="313402"/>
      </dsp:txXfrm>
    </dsp:sp>
    <dsp:sp modelId="{7B1EF1C6-57EB-4617-9509-09F89BAFF68A}">
      <dsp:nvSpPr>
        <dsp:cNvPr id="0" name=""/>
        <dsp:cNvSpPr/>
      </dsp:nvSpPr>
      <dsp:spPr>
        <a:xfrm>
          <a:off x="119624" y="715672"/>
          <a:ext cx="952341" cy="332902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700" kern="1200" dirty="0"/>
        </a:p>
      </dsp:txBody>
      <dsp:txXfrm>
        <a:off x="129374" y="725422"/>
        <a:ext cx="932841" cy="31340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DB1D2F-AA2F-4107-BCB6-4593AA868870}">
      <dsp:nvSpPr>
        <dsp:cNvPr id="0" name=""/>
        <dsp:cNvSpPr/>
      </dsp:nvSpPr>
      <dsp:spPr>
        <a:xfrm>
          <a:off x="0" y="0"/>
          <a:ext cx="1305755" cy="1216090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Thermal</a:t>
          </a:r>
          <a:endParaRPr lang="fr-FR" sz="2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305755" cy="364827"/>
      </dsp:txXfrm>
    </dsp:sp>
    <dsp:sp modelId="{C31607D4-E322-42EC-9AFC-50040B5244BE}">
      <dsp:nvSpPr>
        <dsp:cNvPr id="0" name=""/>
        <dsp:cNvSpPr/>
      </dsp:nvSpPr>
      <dsp:spPr>
        <a:xfrm>
          <a:off x="131213" y="365183"/>
          <a:ext cx="1044604" cy="3666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0955" rIns="27940" bIns="20955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100" b="1" kern="1200" dirty="0" smtClean="0"/>
            <a:t>Flash Calcination</a:t>
          </a:r>
          <a:endParaRPr lang="fr-FR" sz="1300" b="1" kern="1200" dirty="0"/>
        </a:p>
      </dsp:txBody>
      <dsp:txXfrm>
        <a:off x="141952" y="375922"/>
        <a:ext cx="1023126" cy="345189"/>
      </dsp:txXfrm>
    </dsp:sp>
    <dsp:sp modelId="{7B1EF1C6-57EB-4617-9509-09F89BAFF68A}">
      <dsp:nvSpPr>
        <dsp:cNvPr id="0" name=""/>
        <dsp:cNvSpPr/>
      </dsp:nvSpPr>
      <dsp:spPr>
        <a:xfrm>
          <a:off x="131213" y="788261"/>
          <a:ext cx="1044604" cy="366667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900" kern="1200" dirty="0"/>
        </a:p>
      </dsp:txBody>
      <dsp:txXfrm>
        <a:off x="141952" y="799000"/>
        <a:ext cx="1023126" cy="34518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AAE275-4A2C-442E-9565-C9F86785BE7D}">
      <dsp:nvSpPr>
        <dsp:cNvPr id="0" name=""/>
        <dsp:cNvSpPr/>
      </dsp:nvSpPr>
      <dsp:spPr>
        <a:xfrm>
          <a:off x="-4525900" y="-690235"/>
          <a:ext cx="5362073" cy="5362073"/>
        </a:xfrm>
        <a:prstGeom prst="blockArc">
          <a:avLst>
            <a:gd name="adj1" fmla="val 18900000"/>
            <a:gd name="adj2" fmla="val 2700000"/>
            <a:gd name="adj3" fmla="val 403"/>
          </a:avLst>
        </a:pr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F10A1C-CF8A-4520-A833-CD9CE0A9DC8B}">
      <dsp:nvSpPr>
        <dsp:cNvPr id="0" name=""/>
        <dsp:cNvSpPr/>
      </dsp:nvSpPr>
      <dsp:spPr>
        <a:xfrm>
          <a:off x="352135" y="248770"/>
          <a:ext cx="3101149" cy="49785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7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 Glass of </a:t>
          </a:r>
          <a:r>
            <a:rPr lang="fr-FR" sz="1600" kern="1200" dirty="0" err="1" smtClean="0">
              <a:solidFill>
                <a:schemeClr val="tx1"/>
              </a:solidFill>
            </a:rPr>
            <a:t>Bitumen</a:t>
          </a:r>
          <a:r>
            <a:rPr lang="fr-FR" sz="1600" kern="1200" dirty="0" smtClean="0">
              <a:solidFill>
                <a:schemeClr val="tx1"/>
              </a:solidFill>
            </a:rPr>
            <a:t>  -  </a:t>
          </a:r>
          <a:r>
            <a:rPr lang="fr-FR" sz="1600" kern="1200" dirty="0" err="1" smtClean="0">
              <a:solidFill>
                <a:schemeClr val="tx1"/>
              </a:solidFill>
            </a:rPr>
            <a:t>Penetration</a:t>
          </a:r>
          <a:r>
            <a:rPr lang="fr-FR" sz="1600" kern="1200" dirty="0" smtClean="0">
              <a:solidFill>
                <a:schemeClr val="tx1"/>
              </a:solidFill>
            </a:rPr>
            <a:t> NF EN 1426 1/10 mm ≥ 35</a:t>
          </a:r>
        </a:p>
      </dsp:txBody>
      <dsp:txXfrm>
        <a:off x="352135" y="248770"/>
        <a:ext cx="3101149" cy="497859"/>
      </dsp:txXfrm>
    </dsp:sp>
    <dsp:sp modelId="{308E0A88-1666-43AF-B3A4-CFD6569B6A4B}">
      <dsp:nvSpPr>
        <dsp:cNvPr id="0" name=""/>
        <dsp:cNvSpPr/>
      </dsp:nvSpPr>
      <dsp:spPr>
        <a:xfrm>
          <a:off x="40973" y="186538"/>
          <a:ext cx="622324" cy="62232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218DBC-5595-4DFB-9859-EBD2083B4D54}">
      <dsp:nvSpPr>
        <dsp:cNvPr id="0" name=""/>
        <dsp:cNvSpPr/>
      </dsp:nvSpPr>
      <dsp:spPr>
        <a:xfrm>
          <a:off x="708886" y="995320"/>
          <a:ext cx="2744398" cy="497859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7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noProof="0" dirty="0" smtClean="0">
              <a:solidFill>
                <a:schemeClr val="tx1"/>
              </a:solidFill>
            </a:rPr>
            <a:t> Bitumen after extraction 16 - 22 %</a:t>
          </a:r>
          <a:endParaRPr lang="en-US" sz="1600" kern="1200" noProof="0" dirty="0">
            <a:solidFill>
              <a:schemeClr val="tx1"/>
            </a:solidFill>
          </a:endParaRPr>
        </a:p>
      </dsp:txBody>
      <dsp:txXfrm>
        <a:off x="708886" y="995320"/>
        <a:ext cx="2744398" cy="497859"/>
      </dsp:txXfrm>
    </dsp:sp>
    <dsp:sp modelId="{A1B92A99-4D46-4C7E-B95D-63AD33795183}">
      <dsp:nvSpPr>
        <dsp:cNvPr id="0" name=""/>
        <dsp:cNvSpPr/>
      </dsp:nvSpPr>
      <dsp:spPr>
        <a:xfrm>
          <a:off x="397724" y="933088"/>
          <a:ext cx="622324" cy="622324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accent2">
              <a:hueOff val="-363841"/>
              <a:satOff val="-20982"/>
              <a:lumOff val="215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6FCDE-A884-4109-A0DB-332E147DDCAC}">
      <dsp:nvSpPr>
        <dsp:cNvPr id="0" name=""/>
        <dsp:cNvSpPr/>
      </dsp:nvSpPr>
      <dsp:spPr>
        <a:xfrm>
          <a:off x="818380" y="1741871"/>
          <a:ext cx="2634904" cy="497859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7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kern="1200" noProof="0" dirty="0" smtClean="0">
              <a:solidFill>
                <a:schemeClr val="tx1"/>
              </a:solidFill>
            </a:rPr>
            <a:t>Fines after extraction ≥ 45%</a:t>
          </a:r>
          <a:endParaRPr lang="en-US" sz="1600" b="0" kern="1200" noProof="0" dirty="0">
            <a:solidFill>
              <a:schemeClr val="tx1"/>
            </a:solidFill>
          </a:endParaRPr>
        </a:p>
      </dsp:txBody>
      <dsp:txXfrm>
        <a:off x="818380" y="1741871"/>
        <a:ext cx="2634904" cy="497859"/>
      </dsp:txXfrm>
    </dsp:sp>
    <dsp:sp modelId="{0F9A3A53-2125-44BF-9ABF-E1984C3DE6D7}">
      <dsp:nvSpPr>
        <dsp:cNvPr id="0" name=""/>
        <dsp:cNvSpPr/>
      </dsp:nvSpPr>
      <dsp:spPr>
        <a:xfrm>
          <a:off x="507218" y="1679638"/>
          <a:ext cx="622324" cy="622324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528F3E-D54C-4B97-9445-D8F702166308}">
      <dsp:nvSpPr>
        <dsp:cNvPr id="0" name=""/>
        <dsp:cNvSpPr/>
      </dsp:nvSpPr>
      <dsp:spPr>
        <a:xfrm>
          <a:off x="659309" y="2354823"/>
          <a:ext cx="2843553" cy="765055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7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>
              <a:solidFill>
                <a:schemeClr val="tx1"/>
              </a:solidFill>
            </a:rPr>
            <a:t>Indentation NF EN 12697fabricationtype a :70 </a:t>
          </a:r>
          <a:r>
            <a:rPr lang="fr-FR" sz="1600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≤</a:t>
          </a:r>
          <a:r>
            <a:rPr lang="fr-FR" sz="1600" kern="1200" dirty="0" smtClean="0">
              <a:solidFill>
                <a:schemeClr val="tx1"/>
              </a:solidFill>
            </a:rPr>
            <a:t> i </a:t>
          </a:r>
          <a:r>
            <a:rPr lang="fr-FR" sz="1600" kern="120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≤</a:t>
          </a:r>
          <a:r>
            <a:rPr lang="fr-FR" sz="1600" kern="1200" dirty="0" smtClean="0">
              <a:solidFill>
                <a:schemeClr val="tx1"/>
              </a:solidFill>
            </a:rPr>
            <a:t> 100</a:t>
          </a:r>
          <a:endParaRPr lang="fr-FR" sz="1600" kern="1200" dirty="0">
            <a:solidFill>
              <a:schemeClr val="tx1"/>
            </a:solidFill>
          </a:endParaRPr>
        </a:p>
      </dsp:txBody>
      <dsp:txXfrm>
        <a:off x="659309" y="2354823"/>
        <a:ext cx="2843553" cy="765055"/>
      </dsp:txXfrm>
    </dsp:sp>
    <dsp:sp modelId="{8BB7C0AF-76A3-4020-AFB5-34F7642817A2}">
      <dsp:nvSpPr>
        <dsp:cNvPr id="0" name=""/>
        <dsp:cNvSpPr/>
      </dsp:nvSpPr>
      <dsp:spPr>
        <a:xfrm>
          <a:off x="397724" y="2426189"/>
          <a:ext cx="622324" cy="62232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2">
              <a:hueOff val="-1091522"/>
              <a:satOff val="-62946"/>
              <a:lumOff val="647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7D0470-7036-4FA0-A776-6F8F7E216DFD}">
      <dsp:nvSpPr>
        <dsp:cNvPr id="0" name=""/>
        <dsp:cNvSpPr/>
      </dsp:nvSpPr>
      <dsp:spPr>
        <a:xfrm>
          <a:off x="352135" y="3166951"/>
          <a:ext cx="3101149" cy="633899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5176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600" kern="1200" noProof="0" dirty="0" smtClean="0">
              <a:solidFill>
                <a:schemeClr val="tx1"/>
              </a:solidFill>
            </a:rPr>
            <a:t>Maximal temperature of fabrication : </a:t>
          </a:r>
          <a:r>
            <a:rPr lang="en-GB" sz="1600" kern="1200" noProof="0" dirty="0" smtClean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rPr>
            <a:t>≤</a:t>
          </a:r>
          <a:r>
            <a:rPr lang="en-GB" sz="1600" kern="1200" noProof="0" dirty="0" smtClean="0">
              <a:solidFill>
                <a:schemeClr val="tx1"/>
              </a:solidFill>
            </a:rPr>
            <a:t> 200 °c </a:t>
          </a:r>
          <a:endParaRPr lang="en-GB" sz="1600" kern="1200" noProof="0" dirty="0">
            <a:solidFill>
              <a:schemeClr val="tx1"/>
            </a:solidFill>
          </a:endParaRPr>
        </a:p>
      </dsp:txBody>
      <dsp:txXfrm>
        <a:off x="352135" y="3166951"/>
        <a:ext cx="3101149" cy="633899"/>
      </dsp:txXfrm>
    </dsp:sp>
    <dsp:sp modelId="{85339133-17DA-4233-8C43-FA7E13CD8D5B}">
      <dsp:nvSpPr>
        <dsp:cNvPr id="0" name=""/>
        <dsp:cNvSpPr/>
      </dsp:nvSpPr>
      <dsp:spPr>
        <a:xfrm>
          <a:off x="40973" y="3172739"/>
          <a:ext cx="622324" cy="622324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C997B6-73EF-4F19-B9D1-9E042840D77D}">
      <dsp:nvSpPr>
        <dsp:cNvPr id="0" name=""/>
        <dsp:cNvSpPr/>
      </dsp:nvSpPr>
      <dsp:spPr>
        <a:xfrm rot="5400000">
          <a:off x="2856117" y="-1055338"/>
          <a:ext cx="737273" cy="30350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>
              <a:latin typeface="+mn-lt"/>
              <a:cs typeface="Times New Roman" panose="02020603050405020304" pitchFamily="18" charset="0"/>
            </a:rPr>
            <a:t>Lightweight aggregates</a:t>
          </a:r>
          <a:endParaRPr lang="en-US" sz="1800" b="1" kern="1200" noProof="0" dirty="0">
            <a:latin typeface="+mn-lt"/>
            <a:cs typeface="Times New Roman" panose="02020603050405020304" pitchFamily="18" charset="0"/>
          </a:endParaRPr>
        </a:p>
      </dsp:txBody>
      <dsp:txXfrm rot="-5400000">
        <a:off x="1707223" y="129547"/>
        <a:ext cx="2999072" cy="665291"/>
      </dsp:txXfrm>
    </dsp:sp>
    <dsp:sp modelId="{AF307C70-273E-41B9-847A-BC20BD972CF3}">
      <dsp:nvSpPr>
        <dsp:cNvPr id="0" name=""/>
        <dsp:cNvSpPr/>
      </dsp:nvSpPr>
      <dsp:spPr>
        <a:xfrm>
          <a:off x="0" y="1396"/>
          <a:ext cx="1707222" cy="921592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600" kern="1200" dirty="0"/>
        </a:p>
      </dsp:txBody>
      <dsp:txXfrm>
        <a:off x="44988" y="46384"/>
        <a:ext cx="1617246" cy="831616"/>
      </dsp:txXfrm>
    </dsp:sp>
    <dsp:sp modelId="{EFD77588-65B4-4C78-BBD0-A206B01667A0}">
      <dsp:nvSpPr>
        <dsp:cNvPr id="0" name=""/>
        <dsp:cNvSpPr/>
      </dsp:nvSpPr>
      <dsp:spPr>
        <a:xfrm rot="5400000">
          <a:off x="2856117" y="-87667"/>
          <a:ext cx="737273" cy="30350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>
              <a:latin typeface="+mn-lt"/>
              <a:cs typeface="Times New Roman" panose="02020603050405020304" pitchFamily="18" charset="0"/>
            </a:rPr>
            <a:t>Concrete and cement</a:t>
          </a:r>
          <a:endParaRPr lang="en-US" sz="1800" b="1" kern="1200" noProof="0" dirty="0">
            <a:latin typeface="+mn-lt"/>
            <a:cs typeface="Times New Roman" panose="02020603050405020304" pitchFamily="18" charset="0"/>
          </a:endParaRPr>
        </a:p>
      </dsp:txBody>
      <dsp:txXfrm rot="-5400000">
        <a:off x="1707223" y="1097218"/>
        <a:ext cx="2999072" cy="665291"/>
      </dsp:txXfrm>
    </dsp:sp>
    <dsp:sp modelId="{C71FBAFE-877E-4691-960C-E583189B6BC6}">
      <dsp:nvSpPr>
        <dsp:cNvPr id="0" name=""/>
        <dsp:cNvSpPr/>
      </dsp:nvSpPr>
      <dsp:spPr>
        <a:xfrm>
          <a:off x="0" y="969068"/>
          <a:ext cx="1707222" cy="921592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600" kern="1200" dirty="0"/>
        </a:p>
      </dsp:txBody>
      <dsp:txXfrm>
        <a:off x="44988" y="1014056"/>
        <a:ext cx="1617246" cy="831616"/>
      </dsp:txXfrm>
    </dsp:sp>
    <dsp:sp modelId="{5A726427-1A4F-4E2A-9463-196123AFA423}">
      <dsp:nvSpPr>
        <dsp:cNvPr id="0" name=""/>
        <dsp:cNvSpPr/>
      </dsp:nvSpPr>
      <dsp:spPr>
        <a:xfrm rot="5400000">
          <a:off x="2856117" y="860518"/>
          <a:ext cx="737273" cy="30350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>
              <a:latin typeface="+mn-lt"/>
              <a:cs typeface="Times New Roman" panose="02020603050405020304" pitchFamily="18" charset="0"/>
            </a:rPr>
            <a:t>Bricks and tiles</a:t>
          </a:r>
          <a:endParaRPr lang="en-US" sz="1800" b="1" kern="1200" noProof="0" dirty="0">
            <a:latin typeface="+mn-lt"/>
            <a:cs typeface="Times New Roman" panose="02020603050405020304" pitchFamily="18" charset="0"/>
          </a:endParaRPr>
        </a:p>
      </dsp:txBody>
      <dsp:txXfrm rot="-5400000">
        <a:off x="1707223" y="2045404"/>
        <a:ext cx="2999072" cy="665291"/>
      </dsp:txXfrm>
    </dsp:sp>
    <dsp:sp modelId="{ABF18C1B-877F-4574-BA29-A2BEEC9C6CB6}">
      <dsp:nvSpPr>
        <dsp:cNvPr id="0" name=""/>
        <dsp:cNvSpPr/>
      </dsp:nvSpPr>
      <dsp:spPr>
        <a:xfrm>
          <a:off x="0" y="1936740"/>
          <a:ext cx="1707222" cy="921592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5260" tIns="87630" rIns="175260" bIns="8763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4600" kern="1200" dirty="0"/>
        </a:p>
      </dsp:txBody>
      <dsp:txXfrm>
        <a:off x="44988" y="1981728"/>
        <a:ext cx="1617246" cy="83161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9A9D9B-FE7D-4990-B50B-1F96DF979323}">
      <dsp:nvSpPr>
        <dsp:cNvPr id="0" name=""/>
        <dsp:cNvSpPr/>
      </dsp:nvSpPr>
      <dsp:spPr>
        <a:xfrm rot="5400000">
          <a:off x="2826500" y="-1019689"/>
          <a:ext cx="796507" cy="30350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>
              <a:latin typeface="+mn-lt"/>
              <a:cs typeface="Times New Roman" panose="02020603050405020304" pitchFamily="18" charset="0"/>
            </a:rPr>
            <a:t>Road construction</a:t>
          </a:r>
          <a:endParaRPr lang="en-US" sz="1800" b="1" kern="1200" noProof="0" dirty="0">
            <a:latin typeface="+mn-lt"/>
            <a:cs typeface="Times New Roman" panose="02020603050405020304" pitchFamily="18" charset="0"/>
          </a:endParaRPr>
        </a:p>
      </dsp:txBody>
      <dsp:txXfrm rot="-5400000">
        <a:off x="1707222" y="138471"/>
        <a:ext cx="2996181" cy="718743"/>
      </dsp:txXfrm>
    </dsp:sp>
    <dsp:sp modelId="{B28FBE73-3001-4724-AF72-5132AAE9BF7F}">
      <dsp:nvSpPr>
        <dsp:cNvPr id="0" name=""/>
        <dsp:cNvSpPr/>
      </dsp:nvSpPr>
      <dsp:spPr>
        <a:xfrm>
          <a:off x="0" y="24"/>
          <a:ext cx="1707222" cy="995634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0" kern="1200" dirty="0"/>
        </a:p>
      </dsp:txBody>
      <dsp:txXfrm>
        <a:off x="48603" y="48627"/>
        <a:ext cx="1610016" cy="898428"/>
      </dsp:txXfrm>
    </dsp:sp>
    <dsp:sp modelId="{00FEB701-2B3A-4EC6-B760-11D5036DB7AC}">
      <dsp:nvSpPr>
        <dsp:cNvPr id="0" name=""/>
        <dsp:cNvSpPr/>
      </dsp:nvSpPr>
      <dsp:spPr>
        <a:xfrm rot="5400000">
          <a:off x="2826500" y="25727"/>
          <a:ext cx="796507" cy="3035063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800" b="1" kern="1200" noProof="0" dirty="0" smtClean="0">
              <a:latin typeface="+mn-lt"/>
              <a:cs typeface="Times New Roman" panose="02020603050405020304" pitchFamily="18" charset="0"/>
            </a:rPr>
            <a:t>Dike </a:t>
          </a:r>
          <a:endParaRPr lang="en-US" sz="1800" b="1" kern="1200" noProof="0" dirty="0">
            <a:latin typeface="+mn-lt"/>
            <a:cs typeface="Times New Roman" panose="02020603050405020304" pitchFamily="18" charset="0"/>
          </a:endParaRPr>
        </a:p>
      </dsp:txBody>
      <dsp:txXfrm rot="-5400000">
        <a:off x="1707222" y="1183887"/>
        <a:ext cx="2996181" cy="718743"/>
      </dsp:txXfrm>
    </dsp:sp>
    <dsp:sp modelId="{FB416724-3020-478E-9389-C54028EE875D}">
      <dsp:nvSpPr>
        <dsp:cNvPr id="0" name=""/>
        <dsp:cNvSpPr/>
      </dsp:nvSpPr>
      <dsp:spPr>
        <a:xfrm>
          <a:off x="0" y="1045441"/>
          <a:ext cx="1707222" cy="995634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0" tIns="95250" rIns="190500" bIns="95250" numCol="1" spcCol="1270" anchor="ctr" anchorCtr="0">
          <a:noAutofit/>
        </a:bodyPr>
        <a:lstStyle/>
        <a:p>
          <a:pPr lvl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5000" kern="1200" dirty="0"/>
        </a:p>
      </dsp:txBody>
      <dsp:txXfrm>
        <a:off x="48603" y="1094044"/>
        <a:ext cx="1610016" cy="89842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40AF6-0C13-4347-8187-DFA851B475A0}">
      <dsp:nvSpPr>
        <dsp:cNvPr id="0" name=""/>
        <dsp:cNvSpPr/>
      </dsp:nvSpPr>
      <dsp:spPr>
        <a:xfrm>
          <a:off x="861208" y="218807"/>
          <a:ext cx="3305797" cy="3305797"/>
        </a:xfrm>
        <a:prstGeom prst="pie">
          <a:avLst>
            <a:gd name="adj1" fmla="val 16200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b="1" kern="1200" dirty="0" smtClean="0">
              <a:solidFill>
                <a:schemeClr val="tx1"/>
              </a:solidFill>
            </a:rPr>
            <a:t>LS Filler</a:t>
          </a:r>
          <a:endParaRPr lang="fr-FR" sz="2300" b="1" kern="1200" dirty="0">
            <a:solidFill>
              <a:schemeClr val="tx1"/>
            </a:solidFill>
          </a:endParaRPr>
        </a:p>
      </dsp:txBody>
      <dsp:txXfrm>
        <a:off x="2551887" y="830380"/>
        <a:ext cx="1219996" cy="983868"/>
      </dsp:txXfrm>
    </dsp:sp>
    <dsp:sp modelId="{98572F32-04D7-47C7-9597-DE4F736F9AD9}">
      <dsp:nvSpPr>
        <dsp:cNvPr id="0" name=""/>
        <dsp:cNvSpPr/>
      </dsp:nvSpPr>
      <dsp:spPr>
        <a:xfrm>
          <a:off x="741049" y="333875"/>
          <a:ext cx="3267483" cy="3354293"/>
        </a:xfrm>
        <a:prstGeom prst="pie">
          <a:avLst>
            <a:gd name="adj1" fmla="val 0"/>
            <a:gd name="adj2" fmla="val 540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300" b="1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b="1" kern="1200" dirty="0" err="1" smtClean="0">
              <a:solidFill>
                <a:srgbClr val="C00000"/>
              </a:solidFill>
            </a:rPr>
            <a:t>Porphyry</a:t>
          </a:r>
          <a:endParaRPr lang="fr-FR" sz="2300" b="1" kern="1200" dirty="0">
            <a:solidFill>
              <a:srgbClr val="C00000"/>
            </a:solidFill>
          </a:endParaRPr>
        </a:p>
      </dsp:txBody>
      <dsp:txXfrm>
        <a:off x="2433138" y="2070920"/>
        <a:ext cx="1205856" cy="998301"/>
      </dsp:txXfrm>
    </dsp:sp>
    <dsp:sp modelId="{3F1184BD-0893-4814-99C3-BC7D5F29FB73}">
      <dsp:nvSpPr>
        <dsp:cNvPr id="0" name=""/>
        <dsp:cNvSpPr/>
      </dsp:nvSpPr>
      <dsp:spPr>
        <a:xfrm>
          <a:off x="739065" y="276883"/>
          <a:ext cx="3309334" cy="3411285"/>
        </a:xfrm>
        <a:prstGeom prst="pie">
          <a:avLst>
            <a:gd name="adj1" fmla="val 5400000"/>
            <a:gd name="adj2" fmla="val 1080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2300" b="1" kern="1200" dirty="0" smtClean="0"/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b="1" kern="1200" dirty="0" smtClean="0">
              <a:solidFill>
                <a:srgbClr val="FFFF00"/>
              </a:solidFill>
            </a:rPr>
            <a:t>Sand</a:t>
          </a:r>
          <a:endParaRPr lang="fr-FR" sz="2300" kern="1200" dirty="0">
            <a:solidFill>
              <a:srgbClr val="FFFF00"/>
            </a:solidFill>
          </a:endParaRPr>
        </a:p>
      </dsp:txBody>
      <dsp:txXfrm>
        <a:off x="1113335" y="2043442"/>
        <a:ext cx="1221302" cy="1015263"/>
      </dsp:txXfrm>
    </dsp:sp>
    <dsp:sp modelId="{2405A965-7A45-46A3-AB46-355E21C014D2}">
      <dsp:nvSpPr>
        <dsp:cNvPr id="0" name=""/>
        <dsp:cNvSpPr/>
      </dsp:nvSpPr>
      <dsp:spPr>
        <a:xfrm>
          <a:off x="721892" y="358123"/>
          <a:ext cx="3305797" cy="3305797"/>
        </a:xfrm>
        <a:prstGeom prst="pie">
          <a:avLst>
            <a:gd name="adj1" fmla="val 10800000"/>
            <a:gd name="adj2" fmla="val 1620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b="1" kern="1200" dirty="0" err="1" smtClean="0"/>
            <a:t>Bitumen</a:t>
          </a:r>
          <a:endParaRPr lang="fr-FR" sz="2300" b="1" kern="1200" dirty="0"/>
        </a:p>
      </dsp:txBody>
      <dsp:txXfrm>
        <a:off x="1095762" y="968122"/>
        <a:ext cx="1219996" cy="9838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9BE21C-6822-451F-9A09-24395B492627}">
      <dsp:nvSpPr>
        <dsp:cNvPr id="0" name=""/>
        <dsp:cNvSpPr/>
      </dsp:nvSpPr>
      <dsp:spPr>
        <a:xfrm>
          <a:off x="904997" y="0"/>
          <a:ext cx="3735584" cy="3735584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rgbClr val="5B9BD5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2A848E-346C-44FB-9656-F25863628394}">
      <dsp:nvSpPr>
        <dsp:cNvPr id="0" name=""/>
        <dsp:cNvSpPr/>
      </dsp:nvSpPr>
      <dsp:spPr>
        <a:xfrm>
          <a:off x="1147810" y="242812"/>
          <a:ext cx="1494233" cy="1494233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200" kern="1200" dirty="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20752" y="315754"/>
        <a:ext cx="1348349" cy="1348349"/>
      </dsp:txXfrm>
    </dsp:sp>
    <dsp:sp modelId="{A8CA7126-4185-4004-8260-120E1DF9CFAD}">
      <dsp:nvSpPr>
        <dsp:cNvPr id="0" name=""/>
        <dsp:cNvSpPr/>
      </dsp:nvSpPr>
      <dsp:spPr>
        <a:xfrm>
          <a:off x="2903535" y="242812"/>
          <a:ext cx="1494233" cy="1494233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976477" y="315754"/>
        <a:ext cx="1348349" cy="1348349"/>
      </dsp:txXfrm>
    </dsp:sp>
    <dsp:sp modelId="{478E6125-A177-4CDB-AA29-BB1AE15D9D4A}">
      <dsp:nvSpPr>
        <dsp:cNvPr id="0" name=""/>
        <dsp:cNvSpPr/>
      </dsp:nvSpPr>
      <dsp:spPr>
        <a:xfrm>
          <a:off x="1147810" y="1998537"/>
          <a:ext cx="1494233" cy="1494233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1220752" y="2071479"/>
        <a:ext cx="1348349" cy="1348349"/>
      </dsp:txXfrm>
    </dsp:sp>
    <dsp:sp modelId="{C884CFC7-7910-4EFE-B07D-F961D14A2A4E}">
      <dsp:nvSpPr>
        <dsp:cNvPr id="0" name=""/>
        <dsp:cNvSpPr/>
      </dsp:nvSpPr>
      <dsp:spPr>
        <a:xfrm>
          <a:off x="2903535" y="1998537"/>
          <a:ext cx="1494233" cy="1494233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6220" tIns="236220" rIns="236220" bIns="236220" numCol="1" spcCol="1270" anchor="ctr" anchorCtr="0">
          <a:noAutofit/>
        </a:bodyPr>
        <a:lstStyle/>
        <a:p>
          <a:pPr lvl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6200" kern="1200">
            <a:solidFill>
              <a:sysClr val="window" lastClr="FFFFFF"/>
            </a:solidFill>
            <a:latin typeface="Calibri" panose="020F0502020204030204"/>
            <a:ea typeface="+mn-ea"/>
            <a:cs typeface="+mn-cs"/>
          </a:endParaRPr>
        </a:p>
      </dsp:txBody>
      <dsp:txXfrm>
        <a:off x="2976477" y="2071479"/>
        <a:ext cx="1348349" cy="13483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25782-F87A-4BDC-B624-12831257DE7D}">
      <dsp:nvSpPr>
        <dsp:cNvPr id="0" name=""/>
        <dsp:cNvSpPr/>
      </dsp:nvSpPr>
      <dsp:spPr>
        <a:xfrm>
          <a:off x="0" y="0"/>
          <a:ext cx="8169276" cy="1148114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F9A68-896A-4DD3-89BD-78F152704334}">
      <dsp:nvSpPr>
        <dsp:cNvPr id="0" name=""/>
        <dsp:cNvSpPr/>
      </dsp:nvSpPr>
      <dsp:spPr>
        <a:xfrm>
          <a:off x="249743" y="-8585"/>
          <a:ext cx="1955240" cy="18080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5A3C4-A86D-47CA-905B-492355189F20}">
      <dsp:nvSpPr>
        <dsp:cNvPr id="0" name=""/>
        <dsp:cNvSpPr/>
      </dsp:nvSpPr>
      <dsp:spPr>
        <a:xfrm rot="10800000">
          <a:off x="635987" y="1782297"/>
          <a:ext cx="1182753" cy="777653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Bridge </a:t>
          </a:r>
          <a:endParaRPr lang="fr-FR" sz="1400" b="1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659903" y="1782297"/>
        <a:ext cx="1134921" cy="753737"/>
      </dsp:txXfrm>
    </dsp:sp>
    <dsp:sp modelId="{344F4CE6-301A-4AF5-BCA1-8447201B7E57}">
      <dsp:nvSpPr>
        <dsp:cNvPr id="0" name=""/>
        <dsp:cNvSpPr/>
      </dsp:nvSpPr>
      <dsp:spPr>
        <a:xfrm>
          <a:off x="2229136" y="-8585"/>
          <a:ext cx="1854786" cy="18080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9BB37-4135-4D03-B80D-2E111861E78D}">
      <dsp:nvSpPr>
        <dsp:cNvPr id="0" name=""/>
        <dsp:cNvSpPr/>
      </dsp:nvSpPr>
      <dsp:spPr>
        <a:xfrm rot="10800000">
          <a:off x="2468892" y="1782297"/>
          <a:ext cx="1352597" cy="777653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latin typeface="+mn-lt"/>
              <a:ea typeface="+mn-ea"/>
              <a:cs typeface="+mn-cs"/>
            </a:rPr>
            <a:t>Industrial soil </a:t>
          </a:r>
          <a:endParaRPr lang="en-US" sz="1400" b="1" kern="1200" noProof="0" dirty="0">
            <a:latin typeface="+mn-lt"/>
            <a:ea typeface="+mn-ea"/>
            <a:cs typeface="+mn-cs"/>
          </a:endParaRPr>
        </a:p>
      </dsp:txBody>
      <dsp:txXfrm rot="10800000">
        <a:off x="2492808" y="1782297"/>
        <a:ext cx="1304765" cy="753737"/>
      </dsp:txXfrm>
    </dsp:sp>
    <dsp:sp modelId="{6A23FDB5-7ACB-44AF-8930-73469FCBD229}">
      <dsp:nvSpPr>
        <dsp:cNvPr id="0" name=""/>
        <dsp:cNvSpPr/>
      </dsp:nvSpPr>
      <dsp:spPr>
        <a:xfrm>
          <a:off x="4119799" y="-8585"/>
          <a:ext cx="1889197" cy="18080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7F70D-6252-4EFF-8E73-01CA811D9107}">
      <dsp:nvSpPr>
        <dsp:cNvPr id="0" name=""/>
        <dsp:cNvSpPr/>
      </dsp:nvSpPr>
      <dsp:spPr>
        <a:xfrm rot="10800000">
          <a:off x="4533824" y="1782297"/>
          <a:ext cx="1182753" cy="777653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latin typeface="+mn-lt"/>
              <a:ea typeface="+mn-ea"/>
              <a:cs typeface="+mn-cs"/>
            </a:rPr>
            <a:t>Road</a:t>
          </a:r>
          <a:endParaRPr lang="en-US" sz="1300" b="1" kern="1200" noProof="0" dirty="0">
            <a:latin typeface="+mn-lt"/>
            <a:ea typeface="+mn-ea"/>
            <a:cs typeface="+mn-cs"/>
          </a:endParaRPr>
        </a:p>
      </dsp:txBody>
      <dsp:txXfrm rot="10800000">
        <a:off x="4557740" y="1782297"/>
        <a:ext cx="1134921" cy="753737"/>
      </dsp:txXfrm>
    </dsp:sp>
    <dsp:sp modelId="{D1F66354-C71B-4EB5-8A1D-90028347C2CB}">
      <dsp:nvSpPr>
        <dsp:cNvPr id="0" name=""/>
        <dsp:cNvSpPr/>
      </dsp:nvSpPr>
      <dsp:spPr>
        <a:xfrm>
          <a:off x="6035926" y="-8585"/>
          <a:ext cx="1880520" cy="18080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87C5C-6B61-424A-B5C3-485F5B0888EA}">
      <dsp:nvSpPr>
        <dsp:cNvPr id="0" name=""/>
        <dsp:cNvSpPr/>
      </dsp:nvSpPr>
      <dsp:spPr>
        <a:xfrm rot="10800000">
          <a:off x="6337672" y="1782297"/>
          <a:ext cx="1182753" cy="777653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400" b="1" kern="1200" dirty="0" smtClean="0"/>
            <a:t>Parking</a:t>
          </a:r>
          <a:endParaRPr lang="fr-FR" sz="1400" b="1" kern="1200" dirty="0"/>
        </a:p>
      </dsp:txBody>
      <dsp:txXfrm rot="10800000">
        <a:off x="6361588" y="1782297"/>
        <a:ext cx="1134921" cy="75373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425782-F87A-4BDC-B624-12831257DE7D}">
      <dsp:nvSpPr>
        <dsp:cNvPr id="0" name=""/>
        <dsp:cNvSpPr/>
      </dsp:nvSpPr>
      <dsp:spPr>
        <a:xfrm>
          <a:off x="0" y="0"/>
          <a:ext cx="7459564" cy="106298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4F9A68-896A-4DD3-89BD-78F152704334}">
      <dsp:nvSpPr>
        <dsp:cNvPr id="0" name=""/>
        <dsp:cNvSpPr/>
      </dsp:nvSpPr>
      <dsp:spPr>
        <a:xfrm>
          <a:off x="228046" y="-7949"/>
          <a:ext cx="1785377" cy="16740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15A3C4-A86D-47CA-905B-492355189F20}">
      <dsp:nvSpPr>
        <dsp:cNvPr id="0" name=""/>
        <dsp:cNvSpPr/>
      </dsp:nvSpPr>
      <dsp:spPr>
        <a:xfrm rot="10800000">
          <a:off x="580735" y="1650153"/>
          <a:ext cx="1080000" cy="719996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latin typeface="Calibri" panose="020F0502020204030204"/>
              <a:ea typeface="+mn-ea"/>
              <a:cs typeface="+mn-cs"/>
            </a:rPr>
            <a:t>Tank</a:t>
          </a:r>
          <a:endParaRPr lang="en-US" sz="1400" b="1" kern="1200" noProof="0" dirty="0">
            <a:latin typeface="Calibri" panose="020F0502020204030204"/>
            <a:ea typeface="+mn-ea"/>
            <a:cs typeface="+mn-cs"/>
          </a:endParaRPr>
        </a:p>
      </dsp:txBody>
      <dsp:txXfrm rot="10800000">
        <a:off x="602877" y="1650153"/>
        <a:ext cx="1035716" cy="697854"/>
      </dsp:txXfrm>
    </dsp:sp>
    <dsp:sp modelId="{6A23FDB5-7ACB-44AF-8930-73469FCBD229}">
      <dsp:nvSpPr>
        <dsp:cNvPr id="0" name=""/>
        <dsp:cNvSpPr/>
      </dsp:nvSpPr>
      <dsp:spPr>
        <a:xfrm>
          <a:off x="2040831" y="-7949"/>
          <a:ext cx="1725072" cy="16740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C7F70D-6252-4EFF-8E73-01CA811D9107}">
      <dsp:nvSpPr>
        <dsp:cNvPr id="0" name=""/>
        <dsp:cNvSpPr/>
      </dsp:nvSpPr>
      <dsp:spPr>
        <a:xfrm rot="10800000">
          <a:off x="2363367" y="1650153"/>
          <a:ext cx="1080000" cy="719996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latin typeface="Calibri" panose="020F0502020204030204"/>
              <a:ea typeface="+mn-ea"/>
              <a:cs typeface="+mn-cs"/>
            </a:rPr>
            <a:t>Bicycle path</a:t>
          </a:r>
          <a:endParaRPr lang="en-US" sz="1300" b="1" kern="1200" noProof="0" dirty="0">
            <a:latin typeface="Calibri" panose="020F0502020204030204"/>
            <a:ea typeface="+mn-ea"/>
            <a:cs typeface="+mn-cs"/>
          </a:endParaRPr>
        </a:p>
      </dsp:txBody>
      <dsp:txXfrm rot="10800000">
        <a:off x="2385509" y="1650153"/>
        <a:ext cx="1035716" cy="697854"/>
      </dsp:txXfrm>
    </dsp:sp>
    <dsp:sp modelId="{344F4CE6-301A-4AF5-BCA1-8447201B7E57}">
      <dsp:nvSpPr>
        <dsp:cNvPr id="0" name=""/>
        <dsp:cNvSpPr/>
      </dsp:nvSpPr>
      <dsp:spPr>
        <a:xfrm>
          <a:off x="3787957" y="-7949"/>
          <a:ext cx="1693650" cy="16740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9BB37-4135-4D03-B80D-2E111861E78D}">
      <dsp:nvSpPr>
        <dsp:cNvPr id="0" name=""/>
        <dsp:cNvSpPr/>
      </dsp:nvSpPr>
      <dsp:spPr>
        <a:xfrm rot="10800000">
          <a:off x="4022591" y="1650153"/>
          <a:ext cx="1235089" cy="719996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latin typeface="Calibri" panose="020F0502020204030204"/>
              <a:ea typeface="+mn-ea"/>
              <a:cs typeface="+mn-cs"/>
            </a:rPr>
            <a:t>Reparation</a:t>
          </a:r>
          <a:endParaRPr lang="en-US" sz="1400" b="1" kern="1200" noProof="0" dirty="0">
            <a:latin typeface="Calibri" panose="020F0502020204030204"/>
            <a:ea typeface="+mn-ea"/>
            <a:cs typeface="+mn-cs"/>
          </a:endParaRPr>
        </a:p>
      </dsp:txBody>
      <dsp:txXfrm rot="10800000">
        <a:off x="4044733" y="1650153"/>
        <a:ext cx="1190805" cy="697854"/>
      </dsp:txXfrm>
    </dsp:sp>
    <dsp:sp modelId="{D1F66354-C71B-4EB5-8A1D-90028347C2CB}">
      <dsp:nvSpPr>
        <dsp:cNvPr id="0" name=""/>
        <dsp:cNvSpPr/>
      </dsp:nvSpPr>
      <dsp:spPr>
        <a:xfrm>
          <a:off x="5511550" y="-7949"/>
          <a:ext cx="1717149" cy="1674000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887C5C-6B61-424A-B5C3-485F5B0888EA}">
      <dsp:nvSpPr>
        <dsp:cNvPr id="0" name=""/>
        <dsp:cNvSpPr/>
      </dsp:nvSpPr>
      <dsp:spPr>
        <a:xfrm rot="10800000">
          <a:off x="5787082" y="1650153"/>
          <a:ext cx="1080000" cy="719996"/>
        </a:xfrm>
        <a:prstGeom prst="round2SameRect">
          <a:avLst>
            <a:gd name="adj1" fmla="val 10500"/>
            <a:gd name="adj2" fmla="val 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noProof="0" dirty="0" smtClean="0">
              <a:latin typeface="Calibri" panose="020F0502020204030204"/>
              <a:ea typeface="+mn-ea"/>
              <a:cs typeface="+mn-cs"/>
            </a:rPr>
            <a:t>Walkways</a:t>
          </a:r>
          <a:endParaRPr lang="en-US" sz="1400" b="1" kern="1200" noProof="0" dirty="0">
            <a:latin typeface="Calibri" panose="020F0502020204030204"/>
            <a:ea typeface="+mn-ea"/>
            <a:cs typeface="+mn-cs"/>
          </a:endParaRPr>
        </a:p>
      </dsp:txBody>
      <dsp:txXfrm rot="10800000">
        <a:off x="5809224" y="1650153"/>
        <a:ext cx="1035716" cy="69785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CF4F25-4112-4008-A544-E470805DE952}">
      <dsp:nvSpPr>
        <dsp:cNvPr id="0" name=""/>
        <dsp:cNvSpPr/>
      </dsp:nvSpPr>
      <dsp:spPr>
        <a:xfrm>
          <a:off x="6786" y="114714"/>
          <a:ext cx="2061833" cy="15391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230CFD-278C-460A-A987-03E230C87CA4}">
      <dsp:nvSpPr>
        <dsp:cNvPr id="0" name=""/>
        <dsp:cNvSpPr/>
      </dsp:nvSpPr>
      <dsp:spPr>
        <a:xfrm>
          <a:off x="6786" y="1653829"/>
          <a:ext cx="2061833" cy="6618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Fly </a:t>
          </a:r>
          <a:r>
            <a:rPr lang="en-US" sz="2300" kern="1200" noProof="0" dirty="0" smtClean="0"/>
            <a:t>ash</a:t>
          </a:r>
          <a:endParaRPr lang="en-US" sz="2300" kern="1200" noProof="0" dirty="0"/>
        </a:p>
      </dsp:txBody>
      <dsp:txXfrm>
        <a:off x="6786" y="1653829"/>
        <a:ext cx="1451995" cy="661819"/>
      </dsp:txXfrm>
    </dsp:sp>
    <dsp:sp modelId="{60CED8E2-22CD-418E-85F2-BACE6EE29496}">
      <dsp:nvSpPr>
        <dsp:cNvPr id="0" name=""/>
        <dsp:cNvSpPr/>
      </dsp:nvSpPr>
      <dsp:spPr>
        <a:xfrm rot="5596962">
          <a:off x="3601144" y="983368"/>
          <a:ext cx="721641" cy="721641"/>
        </a:xfrm>
        <a:prstGeom prst="teardrop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07AE9B-9689-49E8-A748-135F35F9D4D6}">
      <dsp:nvSpPr>
        <dsp:cNvPr id="0" name=""/>
        <dsp:cNvSpPr/>
      </dsp:nvSpPr>
      <dsp:spPr>
        <a:xfrm>
          <a:off x="2417531" y="114714"/>
          <a:ext cx="2061833" cy="15391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42D2C-2769-43A7-94B5-CD60AE741302}">
      <dsp:nvSpPr>
        <dsp:cNvPr id="0" name=""/>
        <dsp:cNvSpPr/>
      </dsp:nvSpPr>
      <dsp:spPr>
        <a:xfrm>
          <a:off x="2411738" y="1653829"/>
          <a:ext cx="2061833" cy="6618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300" kern="1200" dirty="0" smtClean="0"/>
            <a:t>Powder of  glass</a:t>
          </a:r>
          <a:endParaRPr lang="fr-FR" sz="2300" kern="1200" dirty="0"/>
        </a:p>
      </dsp:txBody>
      <dsp:txXfrm>
        <a:off x="2411738" y="1653829"/>
        <a:ext cx="1451995" cy="661819"/>
      </dsp:txXfrm>
    </dsp:sp>
    <dsp:sp modelId="{21C7D2B3-8F76-449B-9B8D-42D4420A7A8A}">
      <dsp:nvSpPr>
        <dsp:cNvPr id="0" name=""/>
        <dsp:cNvSpPr/>
      </dsp:nvSpPr>
      <dsp:spPr>
        <a:xfrm flipH="1">
          <a:off x="6227751" y="818011"/>
          <a:ext cx="562094" cy="72164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7BC4B2-5483-4EF8-82B8-50D66AB73690}">
      <dsp:nvSpPr>
        <dsp:cNvPr id="0" name=""/>
        <dsp:cNvSpPr/>
      </dsp:nvSpPr>
      <dsp:spPr>
        <a:xfrm>
          <a:off x="4748503" y="114714"/>
          <a:ext cx="2061833" cy="15391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52BC53-AD59-4F7E-9BAA-C64773F1081B}">
      <dsp:nvSpPr>
        <dsp:cNvPr id="0" name=""/>
        <dsp:cNvSpPr/>
      </dsp:nvSpPr>
      <dsp:spPr>
        <a:xfrm>
          <a:off x="4748503" y="1653829"/>
          <a:ext cx="2061833" cy="6618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noProof="0" dirty="0" smtClean="0"/>
            <a:t>Powder of bricks</a:t>
          </a:r>
          <a:endParaRPr lang="en-GB" sz="2300" kern="1200" noProof="0" dirty="0"/>
        </a:p>
      </dsp:txBody>
      <dsp:txXfrm>
        <a:off x="4748503" y="1653829"/>
        <a:ext cx="1451995" cy="661819"/>
      </dsp:txXfrm>
    </dsp:sp>
    <dsp:sp modelId="{BF36D8A3-D7B0-4E95-8EDE-D84E38BDBDCF}">
      <dsp:nvSpPr>
        <dsp:cNvPr id="0" name=""/>
        <dsp:cNvSpPr/>
      </dsp:nvSpPr>
      <dsp:spPr>
        <a:xfrm>
          <a:off x="8325751" y="406401"/>
          <a:ext cx="721641" cy="72164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AE9267-0787-477A-BEA5-218E5BBFD1B0}">
      <dsp:nvSpPr>
        <dsp:cNvPr id="0" name=""/>
        <dsp:cNvSpPr/>
      </dsp:nvSpPr>
      <dsp:spPr>
        <a:xfrm>
          <a:off x="7159249" y="114714"/>
          <a:ext cx="2061833" cy="15391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008040-DE31-48D4-9739-94EE4D6B7C2F}">
      <dsp:nvSpPr>
        <dsp:cNvPr id="0" name=""/>
        <dsp:cNvSpPr/>
      </dsp:nvSpPr>
      <dsp:spPr>
        <a:xfrm>
          <a:off x="7159249" y="1653829"/>
          <a:ext cx="2061833" cy="6618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noProof="0" dirty="0" smtClean="0"/>
            <a:t>Rice husk ash</a:t>
          </a:r>
          <a:endParaRPr lang="en-GB" sz="2300" kern="1200" noProof="0" dirty="0"/>
        </a:p>
      </dsp:txBody>
      <dsp:txXfrm>
        <a:off x="7159249" y="1653829"/>
        <a:ext cx="1451995" cy="661819"/>
      </dsp:txXfrm>
    </dsp:sp>
    <dsp:sp modelId="{BD6D234A-BA81-4D7E-8488-C37ADA5A6585}">
      <dsp:nvSpPr>
        <dsp:cNvPr id="0" name=""/>
        <dsp:cNvSpPr/>
      </dsp:nvSpPr>
      <dsp:spPr>
        <a:xfrm>
          <a:off x="7383699" y="3063876"/>
          <a:ext cx="721641" cy="721641"/>
        </a:xfrm>
        <a:prstGeom prst="ellipse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88443C-9D4C-4D40-A7AB-FB61BEF1981E}">
      <dsp:nvSpPr>
        <dsp:cNvPr id="0" name=""/>
        <dsp:cNvSpPr/>
      </dsp:nvSpPr>
      <dsp:spPr>
        <a:xfrm>
          <a:off x="1172272" y="2838009"/>
          <a:ext cx="2061833" cy="15391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9EBB3A-D956-45A8-B652-D406B213CD87}">
      <dsp:nvSpPr>
        <dsp:cNvPr id="0" name=""/>
        <dsp:cNvSpPr/>
      </dsp:nvSpPr>
      <dsp:spPr>
        <a:xfrm>
          <a:off x="1172272" y="4377125"/>
          <a:ext cx="2061833" cy="6618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noProof="0" dirty="0" smtClean="0"/>
            <a:t>Powder of ceramic</a:t>
          </a:r>
          <a:endParaRPr lang="en-GB" sz="2300" kern="1200" noProof="0" dirty="0"/>
        </a:p>
      </dsp:txBody>
      <dsp:txXfrm>
        <a:off x="1172272" y="4377125"/>
        <a:ext cx="1451995" cy="661819"/>
      </dsp:txXfrm>
    </dsp:sp>
    <dsp:sp modelId="{2FCAE6C5-3676-45E7-BD0A-443FAC0F5996}">
      <dsp:nvSpPr>
        <dsp:cNvPr id="0" name=""/>
        <dsp:cNvSpPr/>
      </dsp:nvSpPr>
      <dsp:spPr>
        <a:xfrm>
          <a:off x="17007" y="3053499"/>
          <a:ext cx="721641" cy="721641"/>
        </a:xfrm>
        <a:prstGeom prst="ellipse">
          <a:avLst/>
        </a:prstGeom>
        <a:noFill/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39675C-C097-49A2-A3CD-A22B4FC9F21F}">
      <dsp:nvSpPr>
        <dsp:cNvPr id="0" name=""/>
        <dsp:cNvSpPr/>
      </dsp:nvSpPr>
      <dsp:spPr>
        <a:xfrm>
          <a:off x="3583017" y="2838009"/>
          <a:ext cx="2061833" cy="15391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AF9A22-3F5D-451F-85BB-E9DC8DBCA903}">
      <dsp:nvSpPr>
        <dsp:cNvPr id="0" name=""/>
        <dsp:cNvSpPr/>
      </dsp:nvSpPr>
      <dsp:spPr>
        <a:xfrm>
          <a:off x="3583017" y="4377125"/>
          <a:ext cx="2061833" cy="6618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kern="1200" noProof="0" dirty="0" smtClean="0"/>
            <a:t>Powder of marble</a:t>
          </a:r>
          <a:endParaRPr lang="en-GB" sz="2300" kern="1200" noProof="0" dirty="0"/>
        </a:p>
      </dsp:txBody>
      <dsp:txXfrm>
        <a:off x="3583017" y="4377125"/>
        <a:ext cx="1451995" cy="661819"/>
      </dsp:txXfrm>
    </dsp:sp>
    <dsp:sp modelId="{6DBD45F1-089A-4C0D-9EAF-94810B61A76F}">
      <dsp:nvSpPr>
        <dsp:cNvPr id="0" name=""/>
        <dsp:cNvSpPr/>
      </dsp:nvSpPr>
      <dsp:spPr>
        <a:xfrm>
          <a:off x="8360414" y="3624996"/>
          <a:ext cx="721641" cy="721641"/>
        </a:xfrm>
        <a:prstGeom prst="ellipse">
          <a:avLst/>
        </a:prstGeom>
        <a:noFill/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EBAA10-4594-45EC-8D27-979B84257511}">
      <dsp:nvSpPr>
        <dsp:cNvPr id="0" name=""/>
        <dsp:cNvSpPr/>
      </dsp:nvSpPr>
      <dsp:spPr>
        <a:xfrm>
          <a:off x="5993763" y="2838009"/>
          <a:ext cx="2061833" cy="1539115"/>
        </a:xfrm>
        <a:prstGeom prst="round2SameRect">
          <a:avLst>
            <a:gd name="adj1" fmla="val 8000"/>
            <a:gd name="adj2" fmla="val 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B8CF45-C930-4F7C-92DA-68A03D1BF86B}">
      <dsp:nvSpPr>
        <dsp:cNvPr id="0" name=""/>
        <dsp:cNvSpPr/>
      </dsp:nvSpPr>
      <dsp:spPr>
        <a:xfrm>
          <a:off x="5993763" y="4377125"/>
          <a:ext cx="2061833" cy="661819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300" b="0" i="0" kern="1200" noProof="0" dirty="0" smtClean="0"/>
            <a:t>sawdust</a:t>
          </a:r>
          <a:endParaRPr lang="en-GB" sz="2300" kern="1200" noProof="0" dirty="0"/>
        </a:p>
      </dsp:txBody>
      <dsp:txXfrm>
        <a:off x="5993763" y="4377125"/>
        <a:ext cx="1451995" cy="661819"/>
      </dsp:txXfrm>
    </dsp:sp>
    <dsp:sp modelId="{467D7453-C815-4371-A5AA-F339A89DF7F6}">
      <dsp:nvSpPr>
        <dsp:cNvPr id="0" name=""/>
        <dsp:cNvSpPr/>
      </dsp:nvSpPr>
      <dsp:spPr>
        <a:xfrm>
          <a:off x="8351812" y="3196514"/>
          <a:ext cx="721641" cy="721641"/>
        </a:xfrm>
        <a:prstGeom prst="ellipse">
          <a:avLst/>
        </a:prstGeom>
        <a:noFill/>
        <a:ln w="12700" cap="flat" cmpd="sng" algn="ctr">
          <a:solidFill>
            <a:schemeClr val="bg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40AF6-0C13-4347-8187-DFA851B475A0}">
      <dsp:nvSpPr>
        <dsp:cNvPr id="0" name=""/>
        <dsp:cNvSpPr/>
      </dsp:nvSpPr>
      <dsp:spPr>
        <a:xfrm>
          <a:off x="761797" y="168305"/>
          <a:ext cx="2542800" cy="2542800"/>
        </a:xfrm>
        <a:prstGeom prst="pie">
          <a:avLst>
            <a:gd name="adj1" fmla="val 16200000"/>
            <a:gd name="adj2" fmla="val 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solidFill>
                <a:schemeClr val="tx1"/>
              </a:solidFill>
            </a:rPr>
            <a:t>Filler</a:t>
          </a:r>
          <a:endParaRPr lang="fr-FR" sz="1800" b="1" kern="1200" dirty="0">
            <a:solidFill>
              <a:schemeClr val="tx1"/>
            </a:solidFill>
          </a:endParaRPr>
        </a:p>
      </dsp:txBody>
      <dsp:txXfrm>
        <a:off x="2062257" y="638723"/>
        <a:ext cx="938414" cy="756785"/>
      </dsp:txXfrm>
    </dsp:sp>
    <dsp:sp modelId="{98572F32-04D7-47C7-9597-DE4F736F9AD9}">
      <dsp:nvSpPr>
        <dsp:cNvPr id="0" name=""/>
        <dsp:cNvSpPr/>
      </dsp:nvSpPr>
      <dsp:spPr>
        <a:xfrm>
          <a:off x="669371" y="256815"/>
          <a:ext cx="2513329" cy="2580102"/>
        </a:xfrm>
        <a:prstGeom prst="pie">
          <a:avLst>
            <a:gd name="adj1" fmla="val 0"/>
            <a:gd name="adj2" fmla="val 540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solidFill>
                <a:srgbClr val="C00000"/>
              </a:solidFill>
            </a:rPr>
            <a:t>Porphyre</a:t>
          </a:r>
          <a:endParaRPr lang="fr-FR" sz="1800" b="1" kern="1200" dirty="0">
            <a:solidFill>
              <a:srgbClr val="C00000"/>
            </a:solidFill>
          </a:endParaRPr>
        </a:p>
      </dsp:txBody>
      <dsp:txXfrm>
        <a:off x="1970917" y="1592940"/>
        <a:ext cx="927538" cy="767887"/>
      </dsp:txXfrm>
    </dsp:sp>
    <dsp:sp modelId="{3F1184BD-0893-4814-99C3-BC7D5F29FB73}">
      <dsp:nvSpPr>
        <dsp:cNvPr id="0" name=""/>
        <dsp:cNvSpPr/>
      </dsp:nvSpPr>
      <dsp:spPr>
        <a:xfrm>
          <a:off x="667846" y="212977"/>
          <a:ext cx="2545520" cy="2623940"/>
        </a:xfrm>
        <a:prstGeom prst="pie">
          <a:avLst>
            <a:gd name="adj1" fmla="val 5400000"/>
            <a:gd name="adj2" fmla="val 1080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fr-FR" sz="1800" b="1" kern="1200" dirty="0" smtClean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>
              <a:solidFill>
                <a:srgbClr val="FFFF00"/>
              </a:solidFill>
            </a:rPr>
            <a:t>Sable</a:t>
          </a:r>
          <a:endParaRPr lang="fr-FR" sz="1800" kern="1200" dirty="0">
            <a:solidFill>
              <a:srgbClr val="FFFF00"/>
            </a:solidFill>
          </a:endParaRPr>
        </a:p>
      </dsp:txBody>
      <dsp:txXfrm>
        <a:off x="955732" y="1571803"/>
        <a:ext cx="939418" cy="780934"/>
      </dsp:txXfrm>
    </dsp:sp>
    <dsp:sp modelId="{2405A965-7A45-46A3-AB46-355E21C014D2}">
      <dsp:nvSpPr>
        <dsp:cNvPr id="0" name=""/>
        <dsp:cNvSpPr/>
      </dsp:nvSpPr>
      <dsp:spPr>
        <a:xfrm>
          <a:off x="654636" y="275466"/>
          <a:ext cx="2542800" cy="2542800"/>
        </a:xfrm>
        <a:prstGeom prst="pie">
          <a:avLst>
            <a:gd name="adj1" fmla="val 10800000"/>
            <a:gd name="adj2" fmla="val 1620000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b="1" kern="1200" dirty="0" smtClean="0"/>
            <a:t>Bitume</a:t>
          </a:r>
          <a:endParaRPr lang="fr-FR" sz="1800" b="1" kern="1200" dirty="0"/>
        </a:p>
      </dsp:txBody>
      <dsp:txXfrm>
        <a:off x="942214" y="744673"/>
        <a:ext cx="938414" cy="75678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901696-2698-426B-915F-6ED423434E0C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F8143-E1F2-450E-B1ED-BB5881D2F7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880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Good morning ladies and </a:t>
            </a:r>
            <a:r>
              <a:rPr lang="en-US" dirty="0" err="1"/>
              <a:t>gentelmen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My name is Walid </a:t>
            </a:r>
            <a:r>
              <a:rPr lang="en-US" dirty="0" err="1"/>
              <a:t>Mhaerzi</a:t>
            </a:r>
            <a:r>
              <a:rPr lang="en-US" dirty="0"/>
              <a:t>, </a:t>
            </a:r>
            <a:r>
              <a:rPr lang="en-US" dirty="0" err="1"/>
              <a:t>i</a:t>
            </a:r>
            <a:r>
              <a:rPr lang="en-US" dirty="0"/>
              <a:t> am an assistant professor at IMT Nord Europe in France, </a:t>
            </a:r>
            <a:r>
              <a:rPr lang="en-US" dirty="0" err="1"/>
              <a:t>i</a:t>
            </a:r>
            <a:r>
              <a:rPr lang="en-US" dirty="0"/>
              <a:t> would like first to express my </a:t>
            </a:r>
            <a:r>
              <a:rPr lang="en-US" dirty="0" err="1"/>
              <a:t>plaisir</a:t>
            </a:r>
            <a:r>
              <a:rPr lang="en-US" dirty="0"/>
              <a:t> to </a:t>
            </a:r>
            <a:r>
              <a:rPr lang="en-US" dirty="0" err="1"/>
              <a:t>particpate</a:t>
            </a:r>
            <a:r>
              <a:rPr lang="en-US" dirty="0"/>
              <a:t> in this very </a:t>
            </a:r>
            <a:r>
              <a:rPr lang="en-US" dirty="0" err="1"/>
              <a:t>interessting</a:t>
            </a:r>
            <a:r>
              <a:rPr lang="en-US" dirty="0"/>
              <a:t>  conference concerning waste and biomass </a:t>
            </a:r>
            <a:r>
              <a:rPr lang="en-US" dirty="0" err="1"/>
              <a:t>valorisation</a:t>
            </a:r>
            <a:r>
              <a:rPr lang="en-U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today </a:t>
            </a:r>
            <a:r>
              <a:rPr lang="en-US" dirty="0" err="1"/>
              <a:t>i</a:t>
            </a:r>
            <a:r>
              <a:rPr lang="en-US" dirty="0"/>
              <a:t> am </a:t>
            </a:r>
            <a:r>
              <a:rPr lang="en-US" dirty="0" err="1"/>
              <a:t>gonna</a:t>
            </a:r>
            <a:r>
              <a:rPr lang="en-US" dirty="0"/>
              <a:t> talk about the USE OF TERNARY BINDER BASED ON CLAYEY CALCINED SEDIMENTS FOR THE STABILIZATION OF MINERAL WASTE, it  is a part of </a:t>
            </a:r>
            <a:r>
              <a:rPr lang="en-US" dirty="0" err="1"/>
              <a:t>reaserch</a:t>
            </a:r>
            <a:r>
              <a:rPr lang="en-US" dirty="0"/>
              <a:t> thesis of Selma BELLARA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8143-E1F2-450E-B1ED-BB5881D2F7A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541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This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outline</a:t>
            </a:r>
            <a:r>
              <a:rPr lang="fr-FR" dirty="0"/>
              <a:t> of the </a:t>
            </a:r>
            <a:r>
              <a:rPr lang="fr-FR" dirty="0" err="1"/>
              <a:t>presentation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First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begin</a:t>
            </a:r>
            <a:r>
              <a:rPr lang="fr-FR" dirty="0"/>
              <a:t> by a background and </a:t>
            </a:r>
            <a:r>
              <a:rPr lang="fr-FR" dirty="0" err="1"/>
              <a:t>study</a:t>
            </a:r>
            <a:r>
              <a:rPr lang="fr-FR" dirty="0"/>
              <a:t> objectives </a:t>
            </a:r>
          </a:p>
          <a:p>
            <a:endParaRPr lang="fr-FR" dirty="0"/>
          </a:p>
          <a:p>
            <a:r>
              <a:rPr lang="fr-FR" dirty="0" err="1"/>
              <a:t>Followed</a:t>
            </a:r>
            <a:r>
              <a:rPr lang="fr-FR" dirty="0"/>
              <a:t> by the </a:t>
            </a:r>
            <a:r>
              <a:rPr lang="fr-FR" dirty="0" err="1"/>
              <a:t>research</a:t>
            </a:r>
            <a:r>
              <a:rPr lang="fr-FR" dirty="0"/>
              <a:t> </a:t>
            </a:r>
            <a:r>
              <a:rPr lang="fr-FR" dirty="0" err="1"/>
              <a:t>methodologie</a:t>
            </a:r>
            <a:r>
              <a:rPr lang="fr-FR" dirty="0"/>
              <a:t>,</a:t>
            </a:r>
          </a:p>
          <a:p>
            <a:endParaRPr lang="fr-FR" dirty="0"/>
          </a:p>
          <a:p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/>
              <a:t>approach</a:t>
            </a:r>
            <a:endParaRPr lang="fr-FR" dirty="0"/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And i </a:t>
            </a:r>
            <a:r>
              <a:rPr lang="fr-FR" dirty="0" err="1"/>
              <a:t>will</a:t>
            </a:r>
            <a:r>
              <a:rPr lang="fr-FR" dirty="0"/>
              <a:t> finish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some</a:t>
            </a:r>
            <a:r>
              <a:rPr lang="fr-FR" dirty="0"/>
              <a:t> conclusions and future </a:t>
            </a:r>
            <a:r>
              <a:rPr lang="fr-FR" dirty="0" err="1"/>
              <a:t>work</a:t>
            </a:r>
            <a:r>
              <a:rPr lang="fr-FR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8143-E1F2-450E-B1ED-BB5881D2F7A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45154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8143-E1F2-450E-B1ED-BB5881D2F7AE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618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 the other hand,  Huge </a:t>
            </a:r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amounts of mineral waste are produced each year.</a:t>
            </a:r>
          </a:p>
          <a:p>
            <a:pPr algn="l"/>
            <a:r>
              <a:rPr lang="en-US" dirty="0"/>
              <a:t/>
            </a:r>
            <a:br>
              <a:rPr lang="en-US" dirty="0"/>
            </a:br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One such waste is dredged sediments:</a:t>
            </a:r>
          </a:p>
          <a:p>
            <a:pPr algn="l"/>
            <a:endParaRPr lang="en-US" b="0" i="0" dirty="0">
              <a:solidFill>
                <a:srgbClr val="444444"/>
              </a:solidFill>
              <a:effectLst/>
              <a:latin typeface="Helvetica Neue"/>
            </a:endParaRPr>
          </a:p>
          <a:p>
            <a:pPr algn="l"/>
            <a:r>
              <a:rPr lang="en-US" b="0" i="0" dirty="0" smtClean="0">
                <a:solidFill>
                  <a:srgbClr val="444444"/>
                </a:solidFill>
                <a:effectLst/>
                <a:latin typeface="Helvetica Neue"/>
              </a:rPr>
              <a:t>The main water resource is based on the exploitation of hydraulic dams. Algeria has about 74 </a:t>
            </a:r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dams in service, the siltation rate of these dams was 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Helvetica Neue"/>
              </a:rPr>
              <a:t>estimated about 65</a:t>
            </a:r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 million m3 in 2017 compared to 45 million  cubic meters in 2006, a loss of 20% of their initial capacity. </a:t>
            </a:r>
          </a:p>
          <a:p>
            <a:pPr algn="l"/>
            <a:endParaRPr lang="en-US" b="0" i="0" dirty="0">
              <a:solidFill>
                <a:srgbClr val="444444"/>
              </a:solidFill>
              <a:effectLst/>
              <a:latin typeface="Helvetica Neue"/>
            </a:endParaRPr>
          </a:p>
          <a:p>
            <a:pPr algn="l"/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Dredging operations are therefore </a:t>
            </a:r>
            <a:r>
              <a:rPr lang="en-US" b="0" i="0" dirty="0" smtClean="0">
                <a:solidFill>
                  <a:srgbClr val="444444"/>
                </a:solidFill>
                <a:effectLst/>
                <a:latin typeface="Helvetica Neue"/>
              </a:rPr>
              <a:t>essential in order to restore the initial water production capacity.</a:t>
            </a:r>
            <a:endParaRPr lang="en-US" b="0" i="0" dirty="0">
              <a:solidFill>
                <a:srgbClr val="444444"/>
              </a:solidFill>
              <a:effectLst/>
              <a:latin typeface="Helvetica Neue"/>
            </a:endParaRPr>
          </a:p>
          <a:p>
            <a:r>
              <a:rPr lang="en-US" dirty="0"/>
              <a:t> </a:t>
            </a:r>
          </a:p>
          <a:p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Blast furnace slag and marble waste  are also another type of waste </a:t>
            </a:r>
            <a:r>
              <a:rPr lang="en-US" b="0" i="0" dirty="0" err="1">
                <a:solidFill>
                  <a:srgbClr val="444444"/>
                </a:solidFill>
                <a:effectLst/>
                <a:latin typeface="Helvetica Neue"/>
              </a:rPr>
              <a:t>wich</a:t>
            </a:r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 are </a:t>
            </a:r>
            <a:r>
              <a:rPr lang="fr-FR" b="0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found</a:t>
            </a:r>
            <a:r>
              <a:rPr lang="fr-FR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fr-FR" b="0" i="0" dirty="0" err="1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abundant</a:t>
            </a:r>
            <a:r>
              <a:rPr lang="fr-FR" b="0" i="0" dirty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fr-FR" b="0" i="0" dirty="0" err="1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quantities</a:t>
            </a:r>
            <a:r>
              <a:rPr lang="fr-FR" b="0" i="0" dirty="0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in the</a:t>
            </a:r>
            <a:r>
              <a:rPr lang="fr-FR" b="0" i="0" baseline="0" dirty="0" smtClean="0">
                <a:solidFill>
                  <a:srgbClr val="5F6368"/>
                </a:solidFill>
                <a:effectLst/>
                <a:latin typeface="arial" panose="020B0604020202020204" pitchFamily="34" charset="0"/>
              </a:rPr>
              <a:t> East of Alegria</a:t>
            </a:r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8143-E1F2-450E-B1ED-BB5881D2F7A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591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Turning now to the study methodology</a:t>
            </a:r>
          </a:p>
          <a:p>
            <a:endParaRPr lang="en-US" dirty="0"/>
          </a:p>
          <a:p>
            <a:r>
              <a:rPr lang="en-US" dirty="0"/>
              <a:t>a mix design was built for the optimization of ternary binders based on cement, GGBS and calcined sediments. </a:t>
            </a:r>
          </a:p>
          <a:p>
            <a:endParaRPr lang="en-US" dirty="0"/>
          </a:p>
          <a:p>
            <a:r>
              <a:rPr lang="en-US" dirty="0"/>
              <a:t>The Design expert software was used here to evaluate the effect of input parameters on the output parameters (</a:t>
            </a:r>
            <a:r>
              <a:rPr lang="en-US" dirty="0" err="1"/>
              <a:t>wich</a:t>
            </a:r>
            <a:r>
              <a:rPr lang="en-US" dirty="0"/>
              <a:t> is here the compressive strength of the mortar after 28 days).</a:t>
            </a:r>
          </a:p>
          <a:p>
            <a:endParaRPr lang="en-US" dirty="0"/>
          </a:p>
          <a:p>
            <a:pPr algn="l"/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The experimental design space obtained is shown in the figure. The red dots represents the proposed formulations.</a:t>
            </a:r>
          </a:p>
          <a:p>
            <a:pPr algn="l"/>
            <a:endParaRPr lang="en-US" b="0" i="0" dirty="0">
              <a:solidFill>
                <a:srgbClr val="444444"/>
              </a:solidFill>
              <a:effectLst/>
              <a:latin typeface="Helvetica Neue"/>
            </a:endParaRPr>
          </a:p>
          <a:p>
            <a:pPr algn="l"/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11 mixtures were formulated with a  water cement ratio of 0.5 and then tested for mechanical strength.</a:t>
            </a:r>
          </a:p>
          <a:p>
            <a:endParaRPr lang="fr-FR" dirty="0"/>
          </a:p>
          <a:p>
            <a:pPr algn="l"/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The most suitable  regression model (quadratic regression ) was chosen for the prediction of compressive strengths.</a:t>
            </a:r>
          </a:p>
          <a:p>
            <a:pPr algn="l"/>
            <a:endParaRPr lang="en-US" b="0" i="0" dirty="0">
              <a:solidFill>
                <a:srgbClr val="444444"/>
              </a:solidFill>
              <a:effectLst/>
              <a:latin typeface="Helvetica Neue"/>
            </a:endParaRPr>
          </a:p>
          <a:p>
            <a:pPr algn="l"/>
            <a:r>
              <a:rPr lang="en-US" b="0" i="0" dirty="0">
                <a:solidFill>
                  <a:srgbClr val="444444"/>
                </a:solidFill>
                <a:effectLst/>
                <a:latin typeface="Helvetica Neue"/>
              </a:rPr>
              <a:t>The two formulations 80 Cement 10 Slag 10 Calcined Sediments and 50 Cement 35 Slag 15 Calcined Sediments were selected to validate the quadratic model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8143-E1F2-450E-B1ED-BB5881D2F7A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07962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Thank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everyone</a:t>
            </a:r>
            <a:r>
              <a:rPr lang="fr-FR" dirty="0"/>
              <a:t> and i </a:t>
            </a:r>
            <a:r>
              <a:rPr lang="fr-FR" dirty="0" err="1"/>
              <a:t>will</a:t>
            </a:r>
            <a:r>
              <a:rPr lang="fr-FR" dirty="0"/>
              <a:t> </a:t>
            </a:r>
            <a:r>
              <a:rPr lang="fr-FR" dirty="0" err="1"/>
              <a:t>be</a:t>
            </a:r>
            <a:r>
              <a:rPr lang="fr-FR" dirty="0"/>
              <a:t> happy to </a:t>
            </a:r>
            <a:r>
              <a:rPr lang="fr-FR" dirty="0" err="1"/>
              <a:t>take</a:t>
            </a:r>
            <a:r>
              <a:rPr lang="fr-FR" dirty="0"/>
              <a:t> questions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8143-E1F2-450E-B1ED-BB5881D2F7A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8870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8CDBF0-87C9-4153-A12B-8C412FF625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16F02030-ADEE-42C2-88E8-109D56FFB6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49ACD42-4C44-459D-A3EB-BF076C3EF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F92D10-6674-4CB6-A65F-10735390B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5382120-E742-40F5-A8D8-3C4D7C75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5475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49EA1F-740B-4B80-98E0-584252951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80E80DB-967A-4C3B-A36B-14B7D766E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B06394D-1161-4E04-93B2-A453FFD89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627FD58-582E-47C8-A2C5-E37723932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37FAC9-C4D6-4586-B2A2-60103700F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0213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34A0D0D-BC3A-4183-9762-FFF5AAE2A3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5B4F301-44DC-4548-B3AB-88F50D2459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6D9F5-35FF-4466-A57A-68C46E1F9D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FF07F82-0A8F-4B0B-B874-52E2ADC40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BBC534-212C-4874-B64F-2344B2133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9066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25F764-EDE8-47BE-8CBA-9B91B4867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FA707D-8C8F-456C-B57B-D10911412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EA821D-ABAA-4D33-B631-0E1BCCF08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174701-D3BD-4634-BAD4-A88254477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B04DB50-1B7C-453C-9777-19F6F5036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709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C9F66D-4004-4EB2-899F-C1A39FAF0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9D48C69-6069-4FC5-803E-1E62A9B97C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C5EDCEE-65D6-4A79-8B78-0435F544F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46BB37-1966-46CA-A45E-BCF306AE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4AFFF8-9F9C-44F7-856B-17E5B068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3364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04E468-AE28-4F3E-83FF-90AE47A02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B38914D-344C-4FDC-A5FE-55CA3AC7D8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AB71F12-6AEC-436C-B761-18D7E12A1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C44D6F-0610-4CC4-9B75-BDAB1A4E3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0D77ECD-A7EE-4B99-8176-08D021C5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C4817D2-2B8A-4B6E-B9DE-8F4FBC638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4772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04E5CF-3BE1-4D07-AD90-DB47B7F45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2954D8E-51DC-4595-9B99-5D3E3ADF3E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81EAB00-7EEC-4018-8CDF-0938332D6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2E2E16D-6984-460B-9E36-9ED6332C99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54A02D1-077C-4215-A024-1B6D324EDE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11A4AEB-15F7-491B-A4CB-A58C60085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C426B92-60B8-4314-B944-C1AA03B9E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8DC2FDC-C382-4275-82E6-A19C67A4C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749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D5833D2-F76B-4D63-B059-6F17C743C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5C0DA72-1A3D-497E-AEC7-4D9905073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4A99BBC-18FF-4C57-8378-A711EAA13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A34DC1-116B-447F-B139-583263488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922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1CA29EE-0044-42F3-B29C-FBE400BB9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DE788ED-C619-4E33-8E35-B093FF848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100FB61-3804-4248-AACF-36A0A1CC5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2888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FC7B80-CA7B-41FA-9F02-588A494E8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DEAC99-E1AF-483B-8F8B-155C766FA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97D636-8B5E-45F3-ACAC-95CA3B354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1360D5-AB73-4895-BF0F-3FF38E7EA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85E6A1F-F5DA-4AE9-84DB-2492AA56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F0CF61E-01EF-454D-BB1F-73252F387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315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B4ACB-6D22-4060-91EB-F61819E4E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8869FC45-851E-4380-BA9E-07B38B63CF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5577C56-5A75-4468-955A-F90FF641B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6FE3CC4-CD77-42E1-9B8F-75A3EDBC4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A98C61-E72A-4156-8F8B-008ED035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D91502B-5CF8-4A3F-A028-991601335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1934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8DA6422-ABC3-4B1B-BDD6-9665414F0D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A5EE34-68C8-4018-839B-9F2C65042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F43DF67-A3D4-466F-96F3-8155B2AF4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BA7FB-C663-4849-8C66-B8C848DAC13A}" type="datetimeFigureOut">
              <a:rPr lang="fr-FR" smtClean="0"/>
              <a:t>29/06/2022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9A88DD1-3EEE-4DED-B84B-335C19BB1F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B692FA2-1B5C-4615-9AD1-147778931B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A9964-2DB4-475E-88A2-1673858655D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587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gif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diagramQuickStyle" Target="../diagrams/quickStyle10.xml"/><Relationship Id="rId18" Type="http://schemas.openxmlformats.org/officeDocument/2006/relationships/diagramQuickStyle" Target="../diagrams/quickStyle11.xml"/><Relationship Id="rId3" Type="http://schemas.openxmlformats.org/officeDocument/2006/relationships/diagramLayout" Target="../diagrams/layout9.xml"/><Relationship Id="rId7" Type="http://schemas.openxmlformats.org/officeDocument/2006/relationships/image" Target="../media/image50.png"/><Relationship Id="rId12" Type="http://schemas.openxmlformats.org/officeDocument/2006/relationships/diagramLayout" Target="../diagrams/layout10.xml"/><Relationship Id="rId17" Type="http://schemas.openxmlformats.org/officeDocument/2006/relationships/diagramLayout" Target="../diagrams/layout11.xml"/><Relationship Id="rId2" Type="http://schemas.openxmlformats.org/officeDocument/2006/relationships/diagramData" Target="../diagrams/data9.xml"/><Relationship Id="rId16" Type="http://schemas.openxmlformats.org/officeDocument/2006/relationships/diagramData" Target="../diagrams/data11.xml"/><Relationship Id="rId20" Type="http://schemas.microsoft.com/office/2007/relationships/diagramDrawing" Target="../diagrams/drawing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11" Type="http://schemas.openxmlformats.org/officeDocument/2006/relationships/diagramData" Target="../diagrams/data10.xml"/><Relationship Id="rId5" Type="http://schemas.openxmlformats.org/officeDocument/2006/relationships/diagramColors" Target="../diagrams/colors9.xml"/><Relationship Id="rId15" Type="http://schemas.microsoft.com/office/2007/relationships/diagramDrawing" Target="../diagrams/drawing10.xml"/><Relationship Id="rId10" Type="http://schemas.openxmlformats.org/officeDocument/2006/relationships/image" Target="../media/image20.png"/><Relationship Id="rId19" Type="http://schemas.openxmlformats.org/officeDocument/2006/relationships/diagramColors" Target="../diagrams/colors11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52.png"/><Relationship Id="rId14" Type="http://schemas.openxmlformats.org/officeDocument/2006/relationships/diagramColors" Target="../diagrams/colors10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diagramLayout" Target="../diagrams/layout12.xml"/><Relationship Id="rId7" Type="http://schemas.openxmlformats.org/officeDocument/2006/relationships/image" Target="../media/image58.png"/><Relationship Id="rId12" Type="http://schemas.openxmlformats.org/officeDocument/2006/relationships/image" Target="../media/image61.jpg"/><Relationship Id="rId2" Type="http://schemas.openxmlformats.org/officeDocument/2006/relationships/diagramData" Target="../diagrams/data12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microsoft.com/office/2007/relationships/hdphoto" Target="../media/hdphoto4.wdp"/><Relationship Id="rId5" Type="http://schemas.openxmlformats.org/officeDocument/2006/relationships/diagramColors" Target="../diagrams/colors12.xml"/><Relationship Id="rId15" Type="http://schemas.openxmlformats.org/officeDocument/2006/relationships/image" Target="../media/image64.png"/><Relationship Id="rId10" Type="http://schemas.openxmlformats.org/officeDocument/2006/relationships/image" Target="../media/image60.png"/><Relationship Id="rId4" Type="http://schemas.openxmlformats.org/officeDocument/2006/relationships/diagramQuickStyle" Target="../diagrams/quickStyle12.xml"/><Relationship Id="rId9" Type="http://schemas.microsoft.com/office/2007/relationships/hdphoto" Target="../media/hdphoto3.wdp"/><Relationship Id="rId1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w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edilab.com/portfolio-item/sediasphalte/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0.png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11" Type="http://schemas.openxmlformats.org/officeDocument/2006/relationships/image" Target="../media/image8.png"/><Relationship Id="rId5" Type="http://schemas.openxmlformats.org/officeDocument/2006/relationships/image" Target="../media/image91.png"/><Relationship Id="rId10" Type="http://schemas.openxmlformats.org/officeDocument/2006/relationships/image" Target="../media/image7.jpeg"/><Relationship Id="rId4" Type="http://schemas.microsoft.com/office/2007/relationships/hdphoto" Target="../media/hdphoto7.wdp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6726532-A882-42F2-9D88-D5592287F611}"/>
              </a:ext>
            </a:extLst>
          </p:cNvPr>
          <p:cNvSpPr/>
          <p:nvPr/>
        </p:nvSpPr>
        <p:spPr>
          <a:xfrm>
            <a:off x="0" y="0"/>
            <a:ext cx="12192000" cy="126876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1BA6C39-1182-4B62-9AD8-1A6FE7AC06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81673" y="1850434"/>
            <a:ext cx="2101959" cy="93861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88CD860-CB0E-4615-903A-DD3EE62F93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1644"/>
            <a:ext cx="1080000" cy="421095"/>
          </a:xfrm>
          <a:prstGeom prst="rect">
            <a:avLst/>
          </a:prstGeom>
        </p:spPr>
      </p:pic>
      <p:sp>
        <p:nvSpPr>
          <p:cNvPr id="8" name="Triangle rectangle 7">
            <a:extLst>
              <a:ext uri="{FF2B5EF4-FFF2-40B4-BE49-F238E27FC236}">
                <a16:creationId xmlns:a16="http://schemas.microsoft.com/office/drawing/2014/main" id="{BAA2AC4E-C8B8-47D0-B23C-6B10F1E04202}"/>
              </a:ext>
            </a:extLst>
          </p:cNvPr>
          <p:cNvSpPr/>
          <p:nvPr/>
        </p:nvSpPr>
        <p:spPr>
          <a:xfrm flipV="1">
            <a:off x="0" y="3833664"/>
            <a:ext cx="793955" cy="3024336"/>
          </a:xfrm>
          <a:prstGeom prst="rtTriangle">
            <a:avLst/>
          </a:prstGeom>
          <a:solidFill>
            <a:srgbClr val="66A0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E73A543-7542-45D0-9F31-A4E113C92199}"/>
              </a:ext>
            </a:extLst>
          </p:cNvPr>
          <p:cNvSpPr txBox="1"/>
          <p:nvPr/>
        </p:nvSpPr>
        <p:spPr>
          <a:xfrm rot="17121671">
            <a:off x="-665951" y="4716950"/>
            <a:ext cx="20267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www.wasteeng.org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B142C94A-1252-4E0A-B8B6-9E7D8A67A98C}"/>
              </a:ext>
            </a:extLst>
          </p:cNvPr>
          <p:cNvSpPr txBox="1">
            <a:spLocks/>
          </p:cNvSpPr>
          <p:nvPr/>
        </p:nvSpPr>
        <p:spPr>
          <a:xfrm>
            <a:off x="109345" y="312420"/>
            <a:ext cx="4443933" cy="6457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/>
              <a:t>9th International Conference on Engineering</a:t>
            </a:r>
            <a:br>
              <a:rPr lang="en-US" sz="1800" b="1" dirty="0"/>
            </a:br>
            <a:r>
              <a:rPr lang="en-US" sz="1800" b="1" dirty="0"/>
              <a:t>for Waste and Biomass </a:t>
            </a:r>
            <a:r>
              <a:rPr lang="en-US" sz="1800" b="1" dirty="0" err="1"/>
              <a:t>Valorisation</a:t>
            </a:r>
            <a:endParaRPr lang="en-US" sz="1800" b="1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C3FC262-E7D4-4E65-9BE5-868C42F2F623}"/>
              </a:ext>
            </a:extLst>
          </p:cNvPr>
          <p:cNvSpPr txBox="1"/>
          <p:nvPr/>
        </p:nvSpPr>
        <p:spPr>
          <a:xfrm>
            <a:off x="9828439" y="311213"/>
            <a:ext cx="2335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June 27-30, 2022</a:t>
            </a:r>
          </a:p>
          <a:p>
            <a:pPr algn="ctr"/>
            <a:r>
              <a:rPr lang="en-US"/>
              <a:t>Copenhagen, Denmark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6CBABA75-4CDC-4333-8FE7-E70814CDC576}"/>
              </a:ext>
            </a:extLst>
          </p:cNvPr>
          <p:cNvSpPr txBox="1">
            <a:spLocks/>
          </p:cNvSpPr>
          <p:nvPr/>
        </p:nvSpPr>
        <p:spPr>
          <a:xfrm>
            <a:off x="830217" y="2411739"/>
            <a:ext cx="11173097" cy="70792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/>
              <a:t>Experimental study of the use dredged sediments in a hydrocarbon matrix</a:t>
            </a:r>
          </a:p>
        </p:txBody>
      </p:sp>
      <p:sp>
        <p:nvSpPr>
          <p:cNvPr id="13" name="Sous-titre 3">
            <a:extLst>
              <a:ext uri="{FF2B5EF4-FFF2-40B4-BE49-F238E27FC236}">
                <a16:creationId xmlns:a16="http://schemas.microsoft.com/office/drawing/2014/main" id="{62AB56A8-B93C-46CA-9586-DE3386EF3000}"/>
              </a:ext>
            </a:extLst>
          </p:cNvPr>
          <p:cNvSpPr txBox="1">
            <a:spLocks/>
          </p:cNvSpPr>
          <p:nvPr/>
        </p:nvSpPr>
        <p:spPr>
          <a:xfrm>
            <a:off x="1451688" y="3030522"/>
            <a:ext cx="9992217" cy="55158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Fouad BELAYALI, </a:t>
            </a:r>
            <a:r>
              <a:rPr lang="en-US" sz="2400" u="sng" dirty="0">
                <a:solidFill>
                  <a:schemeClr val="bg1">
                    <a:lumMod val="65000"/>
                  </a:schemeClr>
                </a:solidFill>
              </a:rPr>
              <a:t>Walid MAHERZI</a:t>
            </a:r>
            <a:r>
              <a:rPr lang="en-US" sz="2400" dirty="0">
                <a:solidFill>
                  <a:schemeClr val="bg1">
                    <a:lumMod val="65000"/>
                  </a:schemeClr>
                </a:solidFill>
              </a:rPr>
              <a:t>, Nor-Edine ABRIAK, Mahfoud BENZERZOUR</a:t>
            </a:r>
            <a:endParaRPr lang="en-US" sz="2400" baseline="30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A4168B-3EFB-4B0D-9C93-A8CBC5A05672}"/>
              </a:ext>
            </a:extLst>
          </p:cNvPr>
          <p:cNvSpPr/>
          <p:nvPr/>
        </p:nvSpPr>
        <p:spPr>
          <a:xfrm>
            <a:off x="4869280" y="5869860"/>
            <a:ext cx="1149531" cy="7663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logos</a:t>
            </a:r>
          </a:p>
        </p:txBody>
      </p:sp>
      <p:pic>
        <p:nvPicPr>
          <p:cNvPr id="3" name="Image 2" descr="Une image contenant chat domestique&#10;&#10;Description générée automatiquement">
            <a:extLst>
              <a:ext uri="{FF2B5EF4-FFF2-40B4-BE49-F238E27FC236}">
                <a16:creationId xmlns:a16="http://schemas.microsoft.com/office/drawing/2014/main" id="{231AE4D8-927B-BEE4-AFAD-6652273D4569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19" y="150157"/>
            <a:ext cx="2877283" cy="97200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EE4CDA8-236F-B7CF-2EB5-E5D830A88A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177" y="5667249"/>
            <a:ext cx="1023583" cy="910704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65B6DC5-EB5D-BCA2-9A9E-EF9CE46C6C6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67" t="9933" r="9153" b="11834"/>
          <a:stretch/>
        </p:blipFill>
        <p:spPr>
          <a:xfrm>
            <a:off x="4599785" y="5696379"/>
            <a:ext cx="1453448" cy="968965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D94FE8AC-C706-B3A1-8C35-65DDC9070F6B}"/>
              </a:ext>
            </a:extLst>
          </p:cNvPr>
          <p:cNvSpPr txBox="1"/>
          <p:nvPr/>
        </p:nvSpPr>
        <p:spPr>
          <a:xfrm>
            <a:off x="1451688" y="4066227"/>
            <a:ext cx="10551626" cy="835389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>
                <a:solidFill>
                  <a:schemeClr val="bg1">
                    <a:lumMod val="65000"/>
                  </a:schemeClr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800" baseline="30000" dirty="0"/>
              <a:t>1.</a:t>
            </a:r>
            <a:r>
              <a:rPr lang="en-US" sz="1800" dirty="0"/>
              <a:t> Univ. Lille, IMT Nord Europe, Univ. Artois, JUNIA, ULR 4515 - </a:t>
            </a:r>
            <a:r>
              <a:rPr lang="en-US" sz="1800" dirty="0" err="1"/>
              <a:t>LGCgE</a:t>
            </a:r>
            <a:r>
              <a:rPr lang="en-US" sz="1800" dirty="0"/>
              <a:t>, Laboratory of Civil Engineering and Geo-Environment, F-59000, Lille, France</a:t>
            </a:r>
            <a:r>
              <a:rPr lang="en-US" sz="1800" dirty="0" smtClean="0"/>
              <a:t>;</a:t>
            </a:r>
            <a:endParaRPr lang="en-US" sz="1800" dirty="0"/>
          </a:p>
        </p:txBody>
      </p:sp>
      <p:pic>
        <p:nvPicPr>
          <p:cNvPr id="23" name="Image 22" descr="Image3.jpg"/>
          <p:cNvPicPr/>
          <p:nvPr/>
        </p:nvPicPr>
        <p:blipFill rotWithShape="1">
          <a:blip r:embed="rId8"/>
          <a:srcRect l="4862" t="7414" r="7639" b="5468"/>
          <a:stretch/>
        </p:blipFill>
        <p:spPr bwMode="auto">
          <a:xfrm>
            <a:off x="9859063" y="5690323"/>
            <a:ext cx="1314450" cy="981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 23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7812" r="19908" b="4830"/>
          <a:stretch/>
        </p:blipFill>
        <p:spPr bwMode="auto">
          <a:xfrm>
            <a:off x="6322728" y="5614528"/>
            <a:ext cx="1266825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 24"/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15" y="5738909"/>
            <a:ext cx="1268949" cy="999050"/>
          </a:xfrm>
          <a:prstGeom prst="rect">
            <a:avLst/>
          </a:prstGeom>
          <a:noFill/>
        </p:spPr>
      </p:pic>
      <p:pic>
        <p:nvPicPr>
          <p:cNvPr id="26" name="Image 25" descr="http://www.nordasphalte.fr/images/logo.gif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12" y="5739364"/>
            <a:ext cx="1543747" cy="897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4679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39"/>
    </mc:Choice>
    <mc:Fallback xmlns="">
      <p:transition spd="slow" advTm="38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3" grpId="0"/>
      <p:bldP spid="17" grpId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3513791818"/>
              </p:ext>
            </p:extLst>
          </p:nvPr>
        </p:nvGraphicFramePr>
        <p:xfrm>
          <a:off x="8234127" y="1704345"/>
          <a:ext cx="3957873" cy="30271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e 7"/>
          <p:cNvGrpSpPr/>
          <p:nvPr/>
        </p:nvGrpSpPr>
        <p:grpSpPr>
          <a:xfrm>
            <a:off x="5544185" y="2185922"/>
            <a:ext cx="2074211" cy="2090606"/>
            <a:chOff x="5466235" y="1647128"/>
            <a:chExt cx="1979801" cy="1583185"/>
          </a:xfrm>
        </p:grpSpPr>
        <p:sp>
          <p:nvSpPr>
            <p:cNvPr id="9" name="Forme libre 8"/>
            <p:cNvSpPr/>
            <p:nvPr/>
          </p:nvSpPr>
          <p:spPr>
            <a:xfrm rot="556078">
              <a:off x="6384061" y="2572686"/>
              <a:ext cx="1061975" cy="643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32167"/>
                  </a:moveTo>
                  <a:lnTo>
                    <a:pt x="426077" y="32167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Ellipse 9"/>
            <p:cNvSpPr/>
            <p:nvPr/>
          </p:nvSpPr>
          <p:spPr>
            <a:xfrm>
              <a:off x="5466235" y="1647128"/>
              <a:ext cx="1580044" cy="1583185"/>
            </a:xfrm>
            <a:prstGeom prst="ellipse">
              <a:avLst/>
            </a:prstGeom>
            <a:blipFill rotWithShape="1">
              <a:blip r:embed="rId7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7" name="Ellipse 6"/>
          <p:cNvSpPr/>
          <p:nvPr/>
        </p:nvSpPr>
        <p:spPr>
          <a:xfrm>
            <a:off x="413658" y="2208990"/>
            <a:ext cx="2496260" cy="2220191"/>
          </a:xfrm>
          <a:prstGeom prst="ellipse">
            <a:avLst/>
          </a:prstGeom>
          <a:blipFill rotWithShape="1">
            <a:blip r:embed="rId8"/>
            <a:stretch>
              <a:fillRect/>
            </a:stretch>
          </a:blipFill>
          <a:ln>
            <a:solidFill>
              <a:schemeClr val="bg2"/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orme libre 11"/>
          <p:cNvSpPr/>
          <p:nvPr/>
        </p:nvSpPr>
        <p:spPr>
          <a:xfrm>
            <a:off x="4111837" y="2434009"/>
            <a:ext cx="1366349" cy="1602407"/>
          </a:xfrm>
          <a:custGeom>
            <a:avLst/>
            <a:gdLst>
              <a:gd name="connsiteX0" fmla="*/ 0 w 661115"/>
              <a:gd name="connsiteY0" fmla="*/ 330558 h 661115"/>
              <a:gd name="connsiteX1" fmla="*/ 330558 w 661115"/>
              <a:gd name="connsiteY1" fmla="*/ 0 h 661115"/>
              <a:gd name="connsiteX2" fmla="*/ 661116 w 661115"/>
              <a:gd name="connsiteY2" fmla="*/ 330558 h 661115"/>
              <a:gd name="connsiteX3" fmla="*/ 330558 w 661115"/>
              <a:gd name="connsiteY3" fmla="*/ 661116 h 661115"/>
              <a:gd name="connsiteX4" fmla="*/ 0 w 661115"/>
              <a:gd name="connsiteY4" fmla="*/ 330558 h 661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15" h="661115">
                <a:moveTo>
                  <a:pt x="0" y="330558"/>
                </a:moveTo>
                <a:cubicBezTo>
                  <a:pt x="0" y="147996"/>
                  <a:pt x="147996" y="0"/>
                  <a:pt x="330558" y="0"/>
                </a:cubicBezTo>
                <a:cubicBezTo>
                  <a:pt x="513120" y="0"/>
                  <a:pt x="661116" y="147996"/>
                  <a:pt x="661116" y="330558"/>
                </a:cubicBezTo>
                <a:cubicBezTo>
                  <a:pt x="661116" y="513120"/>
                  <a:pt x="513120" y="661116"/>
                  <a:pt x="330558" y="661116"/>
                </a:cubicBezTo>
                <a:cubicBezTo>
                  <a:pt x="147996" y="661116"/>
                  <a:pt x="0" y="513120"/>
                  <a:pt x="0" y="330558"/>
                </a:cubicBezTo>
                <a:close/>
              </a:path>
            </a:pathLst>
          </a:custGeom>
          <a:blipFill rotWithShape="0">
            <a:blip r:embed="rId9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15868" tIns="115868" rIns="115868" bIns="115868" numCol="1" spcCol="1270" anchor="ctr" anchorCtr="0">
            <a:noAutofit/>
          </a:bodyPr>
          <a:lstStyle/>
          <a:p>
            <a:pPr lvl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fr-FR" sz="3000" kern="1200" dirty="0">
              <a:solidFill>
                <a:sysClr val="window" lastClr="FFFFFF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1421" y="1065288"/>
            <a:ext cx="723871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Valorisation of mineral wastes in asphalt materials</a:t>
            </a:r>
            <a:r>
              <a:rPr lang="fr-FR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GB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/>
              <a:t>Background </a:t>
            </a:r>
            <a:r>
              <a:rPr lang="en-US" sz="3400" b="1" dirty="0">
                <a:cs typeface="Times New Roman" panose="02020603050405020304" pitchFamily="18" charset="0"/>
              </a:rPr>
              <a:t>and study objectives</a:t>
            </a:r>
            <a:endParaRPr lang="fr-FR" sz="34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10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16" name="Image 15" descr="Icône Fleche pointant vers, a, droite Gratuit de Simpleicon interface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7352" flipH="1">
            <a:off x="3197286" y="2976786"/>
            <a:ext cx="1162545" cy="48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6" descr="Icône Fleche pointant vers, a, droite Gratuit de Simpleicon interface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217352" flipH="1">
            <a:off x="7465058" y="2976523"/>
            <a:ext cx="1162545" cy="48226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30965" y="4781868"/>
            <a:ext cx="2261645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Raw sediments  </a:t>
            </a:r>
            <a:endParaRPr lang="en-US" sz="2400" b="1" dirty="0"/>
          </a:p>
        </p:txBody>
      </p:sp>
      <p:sp>
        <p:nvSpPr>
          <p:cNvPr id="19" name="Rectangle 18"/>
          <p:cNvSpPr/>
          <p:nvPr/>
        </p:nvSpPr>
        <p:spPr>
          <a:xfrm>
            <a:off x="4795011" y="4781868"/>
            <a:ext cx="1907510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/>
              <a:t>P</a:t>
            </a:r>
            <a:r>
              <a:rPr lang="en-US" sz="2400" b="1" dirty="0" smtClean="0"/>
              <a:t>retreatment</a:t>
            </a:r>
            <a:endParaRPr lang="en-US" sz="2400" b="1" dirty="0"/>
          </a:p>
        </p:txBody>
      </p:sp>
      <p:sp>
        <p:nvSpPr>
          <p:cNvPr id="20" name="Rectangle 19"/>
          <p:cNvSpPr/>
          <p:nvPr/>
        </p:nvSpPr>
        <p:spPr>
          <a:xfrm>
            <a:off x="9100361" y="4781867"/>
            <a:ext cx="2431178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/>
              <a:t>Mix optimization </a:t>
            </a:r>
            <a:endParaRPr lang="en-US" sz="2400" b="1" dirty="0"/>
          </a:p>
        </p:txBody>
      </p:sp>
      <p:graphicFrame>
        <p:nvGraphicFramePr>
          <p:cNvPr id="25" name="Diagramme 24"/>
          <p:cNvGraphicFramePr/>
          <p:nvPr>
            <p:extLst>
              <p:ext uri="{D42A27DB-BD31-4B8C-83A1-F6EECF244321}">
                <p14:modId xmlns:p14="http://schemas.microsoft.com/office/powerpoint/2010/main" val="3806656455"/>
              </p:ext>
            </p:extLst>
          </p:nvPr>
        </p:nvGraphicFramePr>
        <p:xfrm>
          <a:off x="3669188" y="5467113"/>
          <a:ext cx="2814821" cy="1132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29" name="Diagramme 28"/>
          <p:cNvGraphicFramePr/>
          <p:nvPr>
            <p:extLst>
              <p:ext uri="{D42A27DB-BD31-4B8C-83A1-F6EECF244321}">
                <p14:modId xmlns:p14="http://schemas.microsoft.com/office/powerpoint/2010/main" val="27487402"/>
              </p:ext>
            </p:extLst>
          </p:nvPr>
        </p:nvGraphicFramePr>
        <p:xfrm>
          <a:off x="6623340" y="5481429"/>
          <a:ext cx="1191590" cy="11041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</p:spTree>
    <p:extLst>
      <p:ext uri="{BB962C8B-B14F-4D97-AF65-F5344CB8AC3E}">
        <p14:creationId xmlns:p14="http://schemas.microsoft.com/office/powerpoint/2010/main" val="192389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400" b="1" dirty="0">
                <a:cs typeface="Times New Roman" panose="02020603050405020304" pitchFamily="18" charset="0"/>
              </a:rPr>
              <a:t>Materials and research methodology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11</a:t>
            </a:fld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13" name="Groupe 12"/>
          <p:cNvGrpSpPr/>
          <p:nvPr/>
        </p:nvGrpSpPr>
        <p:grpSpPr>
          <a:xfrm>
            <a:off x="301330" y="3834307"/>
            <a:ext cx="4823563" cy="2821674"/>
            <a:chOff x="1945829" y="3488754"/>
            <a:chExt cx="3962400" cy="2825108"/>
          </a:xfrm>
        </p:grpSpPr>
        <p:pic>
          <p:nvPicPr>
            <p:cNvPr id="14" name="Image 13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45829" y="3488754"/>
              <a:ext cx="3962400" cy="2825108"/>
            </a:xfrm>
            <a:prstGeom prst="rect">
              <a:avLst/>
            </a:prstGeom>
            <a:ln>
              <a:solidFill>
                <a:srgbClr val="2507D7"/>
              </a:solidFill>
            </a:ln>
          </p:spPr>
        </p:pic>
        <p:sp>
          <p:nvSpPr>
            <p:cNvPr id="15" name="Flèche vers le bas 14"/>
            <p:cNvSpPr/>
            <p:nvPr/>
          </p:nvSpPr>
          <p:spPr>
            <a:xfrm>
              <a:off x="4937274" y="5257800"/>
              <a:ext cx="158691" cy="152400"/>
            </a:xfrm>
            <a:prstGeom prst="downArrow">
              <a:avLst/>
            </a:prstGeom>
            <a:solidFill>
              <a:srgbClr val="FF0000"/>
            </a:solidFill>
            <a:ln w="12700">
              <a:solidFill>
                <a:schemeClr val="tx2">
                  <a:lumMod val="1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b="1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  <p:sp>
          <p:nvSpPr>
            <p:cNvPr id="16" name="Flèche vers le bas 15"/>
            <p:cNvSpPr/>
            <p:nvPr/>
          </p:nvSpPr>
          <p:spPr>
            <a:xfrm>
              <a:off x="4073555" y="4572000"/>
              <a:ext cx="158691" cy="152400"/>
            </a:xfrm>
            <a:prstGeom prst="downArrow">
              <a:avLst/>
            </a:prstGeom>
            <a:solidFill>
              <a:srgbClr val="FF0000"/>
            </a:solidFill>
            <a:ln w="12700">
              <a:solidFill>
                <a:schemeClr val="tx2">
                  <a:lumMod val="1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b="1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  <p:sp>
          <p:nvSpPr>
            <p:cNvPr id="17" name="Flèche vers le bas 16"/>
            <p:cNvSpPr/>
            <p:nvPr/>
          </p:nvSpPr>
          <p:spPr>
            <a:xfrm>
              <a:off x="5334001" y="4689590"/>
              <a:ext cx="158691" cy="152400"/>
            </a:xfrm>
            <a:prstGeom prst="downArrow">
              <a:avLst/>
            </a:prstGeom>
            <a:solidFill>
              <a:srgbClr val="FF0000"/>
            </a:solidFill>
            <a:ln w="12700">
              <a:solidFill>
                <a:schemeClr val="tx2">
                  <a:lumMod val="1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b="1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  <p:sp>
          <p:nvSpPr>
            <p:cNvPr id="18" name="Flèche vers le bas 17"/>
            <p:cNvSpPr/>
            <p:nvPr/>
          </p:nvSpPr>
          <p:spPr>
            <a:xfrm>
              <a:off x="4838950" y="5780138"/>
              <a:ext cx="158691" cy="152400"/>
            </a:xfrm>
            <a:prstGeom prst="downArrow">
              <a:avLst/>
            </a:prstGeom>
            <a:solidFill>
              <a:srgbClr val="FF0000"/>
            </a:solidFill>
            <a:ln w="12700">
              <a:solidFill>
                <a:schemeClr val="tx2">
                  <a:lumMod val="1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b="1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282630" y="1839744"/>
            <a:ext cx="11625835" cy="1938992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/>
              <a:t>Sediments were collected from different rivers on the north of France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b="1" dirty="0"/>
              <a:t>Noyelles-sous-Lens (NSL)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b="1" dirty="0"/>
              <a:t>Aire-sur-la-Lys (ASL)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b="1" dirty="0" err="1"/>
              <a:t>European</a:t>
            </a:r>
            <a:r>
              <a:rPr lang="fr-FR" sz="2000" b="1" dirty="0"/>
              <a:t> </a:t>
            </a:r>
            <a:r>
              <a:rPr lang="fr-FR" sz="2000" b="1" dirty="0" err="1"/>
              <a:t>Metropolis</a:t>
            </a:r>
            <a:r>
              <a:rPr lang="fr-FR" sz="2000" b="1" dirty="0"/>
              <a:t> of Lille (MEL)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2000" b="1" dirty="0" err="1"/>
              <a:t>Urban</a:t>
            </a:r>
            <a:r>
              <a:rPr lang="fr-FR" sz="2000" b="1" dirty="0"/>
              <a:t> </a:t>
            </a:r>
            <a:r>
              <a:rPr lang="fr-FR" sz="2000" b="1" dirty="0" err="1"/>
              <a:t>Community</a:t>
            </a:r>
            <a:r>
              <a:rPr lang="fr-FR" sz="2000" b="1" dirty="0"/>
              <a:t> of Arras (ARS)</a:t>
            </a:r>
          </a:p>
          <a:p>
            <a:pPr algn="just"/>
            <a:endParaRPr lang="en-US" sz="2000" b="1" dirty="0"/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 rotWithShape="1">
          <a:blip r:embed="rId4"/>
          <a:srcRect b="54910"/>
          <a:stretch/>
        </p:blipFill>
        <p:spPr>
          <a:xfrm>
            <a:off x="5357607" y="4627873"/>
            <a:ext cx="6866338" cy="164724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222059" y="3954264"/>
            <a:ext cx="3842655" cy="40011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/>
              <a:t>Homogenization and subsampling </a:t>
            </a:r>
            <a:endParaRPr lang="en-US" sz="2000" b="1" dirty="0"/>
          </a:p>
        </p:txBody>
      </p:sp>
      <p:sp>
        <p:nvSpPr>
          <p:cNvPr id="22" name="Rectangle 21"/>
          <p:cNvSpPr/>
          <p:nvPr/>
        </p:nvSpPr>
        <p:spPr>
          <a:xfrm>
            <a:off x="282630" y="1171773"/>
            <a:ext cx="1573764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Materials </a:t>
            </a:r>
            <a:endParaRPr lang="en-GB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43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2419280843"/>
              </p:ext>
            </p:extLst>
          </p:nvPr>
        </p:nvGraphicFramePr>
        <p:xfrm>
          <a:off x="1028120" y="5415049"/>
          <a:ext cx="1307032" cy="12160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/>
          <a:srcRect l="49496"/>
          <a:stretch/>
        </p:blipFill>
        <p:spPr>
          <a:xfrm>
            <a:off x="912677" y="3544348"/>
            <a:ext cx="1422475" cy="1201016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7"/>
          <a:srcRect r="50881"/>
          <a:stretch/>
        </p:blipFill>
        <p:spPr>
          <a:xfrm>
            <a:off x="912677" y="1663019"/>
            <a:ext cx="1383489" cy="120101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12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61423" y="39288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400" b="1" dirty="0">
                <a:cs typeface="Times New Roman" panose="02020603050405020304" pitchFamily="18" charset="0"/>
              </a:rPr>
              <a:t>Materials and research methodology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4185" y="967608"/>
            <a:ext cx="463235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Pre-treatment of the sediments </a:t>
            </a:r>
            <a:endParaRPr lang="en-GB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696893" y="4475871"/>
            <a:ext cx="184958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dirty="0" err="1" smtClean="0">
                <a:latin typeface="TimesNewRoman"/>
              </a:rPr>
              <a:t>Ishai</a:t>
            </a:r>
            <a:r>
              <a:rPr lang="en-US" sz="800" dirty="0" smtClean="0">
                <a:latin typeface="TimesNewRoman"/>
              </a:rPr>
              <a:t> </a:t>
            </a:r>
            <a:r>
              <a:rPr lang="en-US" sz="800" dirty="0">
                <a:latin typeface="TimesNewRoman"/>
              </a:rPr>
              <a:t>and </a:t>
            </a:r>
            <a:r>
              <a:rPr lang="en-US" sz="800" dirty="0" err="1">
                <a:latin typeface="TimesNewRoman"/>
              </a:rPr>
              <a:t>Craus</a:t>
            </a:r>
            <a:r>
              <a:rPr lang="en-US" sz="800" dirty="0">
                <a:latin typeface="TimesNewRoman"/>
              </a:rPr>
              <a:t> (1977).</a:t>
            </a:r>
            <a:endParaRPr lang="fr-FR" sz="800" dirty="0"/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04007" y="3509204"/>
            <a:ext cx="3005408" cy="1176579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659" y="3579516"/>
            <a:ext cx="2858234" cy="1146872"/>
          </a:xfrm>
          <a:prstGeom prst="rect">
            <a:avLst/>
          </a:prstGeom>
        </p:spPr>
      </p:pic>
      <p:pic>
        <p:nvPicPr>
          <p:cNvPr id="1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753" y="4960808"/>
            <a:ext cx="1525305" cy="170627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4551205" y="6436251"/>
            <a:ext cx="1325146" cy="2308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500" b="1" i="1" dirty="0" smtClean="0"/>
              <a:t>Spherical form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235855" y="5536735"/>
            <a:ext cx="950790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fr-FR" sz="1500" i="1" dirty="0" smtClean="0"/>
              <a:t>Time :</a:t>
            </a:r>
          </a:p>
          <a:p>
            <a:pPr algn="ctr"/>
            <a:r>
              <a:rPr lang="fr-FR" sz="1500" i="1" dirty="0" smtClean="0"/>
              <a:t>2 à 3 secs</a:t>
            </a:r>
          </a:p>
        </p:txBody>
      </p:sp>
      <p:pic>
        <p:nvPicPr>
          <p:cNvPr id="22" name="Picture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3778" y="5117193"/>
            <a:ext cx="294568" cy="219757"/>
          </a:xfrm>
          <a:prstGeom prst="rect">
            <a:avLst/>
          </a:prstGeom>
        </p:spPr>
      </p:pic>
      <p:pic>
        <p:nvPicPr>
          <p:cNvPr id="23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92077" y="5140322"/>
            <a:ext cx="294568" cy="219757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8" t="19649" r="3389" b="5789"/>
          <a:stretch/>
        </p:blipFill>
        <p:spPr>
          <a:xfrm>
            <a:off x="3358335" y="1776893"/>
            <a:ext cx="1994803" cy="1136688"/>
          </a:xfrm>
          <a:prstGeom prst="rect">
            <a:avLst/>
          </a:prstGeom>
        </p:spPr>
      </p:pic>
      <p:pic>
        <p:nvPicPr>
          <p:cNvPr id="25" name="Image 17" descr="broyeuse.PNG"/>
          <p:cNvPicPr/>
          <p:nvPr/>
        </p:nvPicPr>
        <p:blipFill>
          <a:blip r:embed="rId15" cstate="print"/>
          <a:stretch>
            <a:fillRect/>
          </a:stretch>
        </p:blipFill>
        <p:spPr>
          <a:xfrm>
            <a:off x="6209415" y="1590278"/>
            <a:ext cx="1010092" cy="1477138"/>
          </a:xfrm>
          <a:prstGeom prst="rect">
            <a:avLst/>
          </a:prstGeom>
        </p:spPr>
      </p:pic>
      <p:grpSp>
        <p:nvGrpSpPr>
          <p:cNvPr id="26" name="Groupe 25"/>
          <p:cNvGrpSpPr/>
          <p:nvPr/>
        </p:nvGrpSpPr>
        <p:grpSpPr>
          <a:xfrm>
            <a:off x="8634495" y="1572551"/>
            <a:ext cx="1591663" cy="1494865"/>
            <a:chOff x="5466235" y="1647128"/>
            <a:chExt cx="1979801" cy="1583185"/>
          </a:xfrm>
        </p:grpSpPr>
        <p:sp>
          <p:nvSpPr>
            <p:cNvPr id="27" name="Forme libre 26"/>
            <p:cNvSpPr/>
            <p:nvPr/>
          </p:nvSpPr>
          <p:spPr>
            <a:xfrm rot="556078">
              <a:off x="6384061" y="2572686"/>
              <a:ext cx="1061975" cy="6433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32167"/>
                  </a:moveTo>
                  <a:lnTo>
                    <a:pt x="426077" y="32167"/>
                  </a:lnTo>
                </a:path>
              </a:pathLst>
            </a:custGeom>
            <a:noFill/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Ellipse 27"/>
            <p:cNvSpPr/>
            <p:nvPr/>
          </p:nvSpPr>
          <p:spPr>
            <a:xfrm>
              <a:off x="5466235" y="1647128"/>
              <a:ext cx="1580044" cy="1583185"/>
            </a:xfrm>
            <a:prstGeom prst="ellipse">
              <a:avLst/>
            </a:prstGeom>
            <a:blipFill rotWithShape="1">
              <a:blip r:embed="rId16"/>
              <a:stretch>
                <a:fillRect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9" name="Rectangle à coins arrondis 28"/>
          <p:cNvSpPr/>
          <p:nvPr/>
        </p:nvSpPr>
        <p:spPr>
          <a:xfrm>
            <a:off x="701749" y="1554420"/>
            <a:ext cx="11059504" cy="1658972"/>
          </a:xfrm>
          <a:prstGeom prst="round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à coins arrondis 29"/>
          <p:cNvSpPr/>
          <p:nvPr/>
        </p:nvSpPr>
        <p:spPr>
          <a:xfrm>
            <a:off x="714375" y="3323957"/>
            <a:ext cx="11059504" cy="1658972"/>
          </a:xfrm>
          <a:prstGeom prst="round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à coins arrondis 30"/>
          <p:cNvSpPr/>
          <p:nvPr/>
        </p:nvSpPr>
        <p:spPr>
          <a:xfrm>
            <a:off x="627671" y="5085764"/>
            <a:ext cx="11059504" cy="1658972"/>
          </a:xfrm>
          <a:prstGeom prst="roundRect">
            <a:avLst/>
          </a:prstGeom>
          <a:noFill/>
          <a:ln w="2222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5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400" b="1" dirty="0">
                <a:cs typeface="Times New Roman" panose="02020603050405020304" pitchFamily="18" charset="0"/>
              </a:rPr>
              <a:t>Materials and research methodology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960420"/>
            <a:ext cx="4590616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Environmental characterisation </a:t>
            </a:r>
            <a:endParaRPr lang="en-GB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168357"/>
              </p:ext>
            </p:extLst>
          </p:nvPr>
        </p:nvGraphicFramePr>
        <p:xfrm>
          <a:off x="145308" y="1413212"/>
          <a:ext cx="7191155" cy="5335114"/>
        </p:xfrm>
        <a:graphic>
          <a:graphicData uri="http://schemas.openxmlformats.org/drawingml/2006/table">
            <a:tbl>
              <a:tblPr/>
              <a:tblGrid>
                <a:gridCol w="1216101">
                  <a:extLst>
                    <a:ext uri="{9D8B030D-6E8A-4147-A177-3AD203B41FA5}">
                      <a16:colId xmlns:a16="http://schemas.microsoft.com/office/drawing/2014/main" val="208687644"/>
                    </a:ext>
                  </a:extLst>
                </a:gridCol>
                <a:gridCol w="860169">
                  <a:extLst>
                    <a:ext uri="{9D8B030D-6E8A-4147-A177-3AD203B41FA5}">
                      <a16:colId xmlns:a16="http://schemas.microsoft.com/office/drawing/2014/main" val="476098366"/>
                    </a:ext>
                  </a:extLst>
                </a:gridCol>
                <a:gridCol w="790962">
                  <a:extLst>
                    <a:ext uri="{9D8B030D-6E8A-4147-A177-3AD203B41FA5}">
                      <a16:colId xmlns:a16="http://schemas.microsoft.com/office/drawing/2014/main" val="1631769598"/>
                    </a:ext>
                  </a:extLst>
                </a:gridCol>
                <a:gridCol w="962336">
                  <a:extLst>
                    <a:ext uri="{9D8B030D-6E8A-4147-A177-3AD203B41FA5}">
                      <a16:colId xmlns:a16="http://schemas.microsoft.com/office/drawing/2014/main" val="785793761"/>
                    </a:ext>
                  </a:extLst>
                </a:gridCol>
                <a:gridCol w="246249">
                  <a:extLst>
                    <a:ext uri="{9D8B030D-6E8A-4147-A177-3AD203B41FA5}">
                      <a16:colId xmlns:a16="http://schemas.microsoft.com/office/drawing/2014/main" val="3041389907"/>
                    </a:ext>
                  </a:extLst>
                </a:gridCol>
                <a:gridCol w="742452">
                  <a:extLst>
                    <a:ext uri="{9D8B030D-6E8A-4147-A177-3AD203B41FA5}">
                      <a16:colId xmlns:a16="http://schemas.microsoft.com/office/drawing/2014/main" val="1530139896"/>
                    </a:ext>
                  </a:extLst>
                </a:gridCol>
                <a:gridCol w="790962">
                  <a:extLst>
                    <a:ext uri="{9D8B030D-6E8A-4147-A177-3AD203B41FA5}">
                      <a16:colId xmlns:a16="http://schemas.microsoft.com/office/drawing/2014/main" val="2712225128"/>
                    </a:ext>
                  </a:extLst>
                </a:gridCol>
                <a:gridCol w="790962">
                  <a:extLst>
                    <a:ext uri="{9D8B030D-6E8A-4147-A177-3AD203B41FA5}">
                      <a16:colId xmlns:a16="http://schemas.microsoft.com/office/drawing/2014/main" val="1553737732"/>
                    </a:ext>
                  </a:extLst>
                </a:gridCol>
                <a:gridCol w="790962">
                  <a:extLst>
                    <a:ext uri="{9D8B030D-6E8A-4147-A177-3AD203B41FA5}">
                      <a16:colId xmlns:a16="http://schemas.microsoft.com/office/drawing/2014/main" val="2959856441"/>
                    </a:ext>
                  </a:extLst>
                </a:gridCol>
              </a:tblGrid>
              <a:tr h="256005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Paramètre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Unité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Inert</a:t>
                      </a:r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Non </a:t>
                      </a:r>
                      <a:r>
                        <a:rPr lang="fr-FR" sz="12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hazardous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CU-Arras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ASL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MEL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NSL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1110710"/>
                  </a:ext>
                </a:extLst>
              </a:tr>
              <a:tr h="303077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matière sèche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massique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&lt;30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t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252" marR="6252" marT="6252" marB="0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67,3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85,6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95,6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65,6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ABF8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8428192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TOC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30 000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50 000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37 200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27 000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73 000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90 000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5559106"/>
                  </a:ext>
                </a:extLst>
              </a:tr>
              <a:tr h="107916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BTEX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82504"/>
                  </a:ext>
                </a:extLst>
              </a:tr>
              <a:tr h="440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nn-NO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PAH </a:t>
                      </a:r>
                      <a:r>
                        <a:rPr lang="nn-NO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(16) - EPA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2,87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960070"/>
                  </a:ext>
                </a:extLst>
              </a:tr>
              <a:tr h="29586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PCB totaux (7)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0,013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352793"/>
                  </a:ext>
                </a:extLst>
              </a:tr>
              <a:tr h="44018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Hydrocarbures totaux C10-C40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2320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8603264"/>
                  </a:ext>
                </a:extLst>
              </a:tr>
              <a:tr h="151538">
                <a:tc gridSpan="9"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Métaux lourds sur éluats en (mg/kg de matière sèche )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904615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antimoine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&lt;0,03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8135933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arsenic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&lt;0,04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&lt;0,05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8184722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baryum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08200776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cadmium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463506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chrome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0,365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&lt;0,01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87907984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cuivre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&lt;0,05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0,37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0,28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7699233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mercure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&lt;0,0005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&lt;0,01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263220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plomb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598215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molybdène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0,049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6395640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nickel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9977860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sélénium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&lt;0,039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0,022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0,039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9410004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zinc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0,09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1,85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7336253"/>
                  </a:ext>
                </a:extLst>
              </a:tr>
              <a:tr h="151538">
                <a:tc gridSpan="9">
                  <a:txBody>
                    <a:bodyPr/>
                    <a:lstStyle/>
                    <a:p>
                      <a:pPr algn="ctr" rtl="0" fontAlgn="ctr"/>
                      <a:r>
                        <a:rPr lang="fr-F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Autre paramètre sur éluats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0360787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TOC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47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1773001"/>
                  </a:ext>
                </a:extLst>
              </a:tr>
              <a:tr h="295860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Indice phénol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&lt;0,1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0584020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chlorures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55,46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3320907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sulfate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mg/kg MS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20 000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930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552,3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554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5350</a:t>
                      </a:r>
                    </a:p>
                  </a:txBody>
                  <a:tcPr marL="6252" marR="6252" marT="6252" marB="0" anchor="ctr">
                    <a:lnL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BD4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6865882"/>
                  </a:ext>
                </a:extLst>
              </a:tr>
            </a:tbl>
          </a:graphicData>
        </a:graphic>
      </p:graphicFrame>
      <p:sp>
        <p:nvSpPr>
          <p:cNvPr id="7" name="Ellipse 6"/>
          <p:cNvSpPr/>
          <p:nvPr/>
        </p:nvSpPr>
        <p:spPr>
          <a:xfrm>
            <a:off x="4276724" y="1895475"/>
            <a:ext cx="476251" cy="31675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5910358" y="1895475"/>
            <a:ext cx="476251" cy="315285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6684561" y="1895475"/>
            <a:ext cx="476251" cy="31675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5910357" y="2761513"/>
            <a:ext cx="476251" cy="31675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6684561" y="3121936"/>
            <a:ext cx="476251" cy="316758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/>
          <p:cNvSpPr/>
          <p:nvPr/>
        </p:nvSpPr>
        <p:spPr>
          <a:xfrm>
            <a:off x="6732187" y="3629024"/>
            <a:ext cx="392514" cy="255903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/>
          <p:cNvSpPr/>
          <p:nvPr/>
        </p:nvSpPr>
        <p:spPr>
          <a:xfrm>
            <a:off x="5952225" y="3629024"/>
            <a:ext cx="392514" cy="255903"/>
          </a:xfrm>
          <a:prstGeom prst="ellipse">
            <a:avLst/>
          </a:prstGeom>
          <a:noFill/>
          <a:ln w="28575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7543991" y="1927054"/>
            <a:ext cx="4096369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ASL 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sediments was classified as </a:t>
            </a:r>
            <a:r>
              <a:rPr lang="en-US" b="1" dirty="0" smtClean="0">
                <a:solidFill>
                  <a:srgbClr val="00B05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Inert waste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ARS, MEL </a:t>
            </a:r>
            <a:r>
              <a:rPr lang="en-US" b="1" dirty="0">
                <a:ea typeface="Calibri" panose="020F0502020204030204" pitchFamily="34" charset="0"/>
                <a:cs typeface="Times New Roman" panose="02020603050405020304" pitchFamily="18" charset="0"/>
              </a:rPr>
              <a:t>and NSL sediments </a:t>
            </a:r>
            <a:r>
              <a:rPr lang="en-US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were considered as 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Non-hazardous non-inert waste</a:t>
            </a:r>
            <a:endParaRPr lang="fr-FR" b="1" dirty="0">
              <a:solidFill>
                <a:schemeClr val="accent2">
                  <a:lumMod val="7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4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400" b="1" dirty="0">
                <a:cs typeface="Times New Roman" panose="02020603050405020304" pitchFamily="18" charset="0"/>
              </a:rPr>
              <a:t>Materials and research methodology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14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7789" t="8032" r="11809" b="2786"/>
          <a:stretch/>
        </p:blipFill>
        <p:spPr>
          <a:xfrm>
            <a:off x="7100581" y="1252942"/>
            <a:ext cx="4938686" cy="4197884"/>
          </a:xfrm>
          <a:prstGeom prst="rect">
            <a:avLst/>
          </a:prstGeom>
        </p:spPr>
      </p:pic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5625693"/>
              </p:ext>
            </p:extLst>
          </p:nvPr>
        </p:nvGraphicFramePr>
        <p:xfrm>
          <a:off x="7100583" y="5121218"/>
          <a:ext cx="4938684" cy="1066800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823114">
                  <a:extLst>
                    <a:ext uri="{9D8B030D-6E8A-4147-A177-3AD203B41FA5}">
                      <a16:colId xmlns:a16="http://schemas.microsoft.com/office/drawing/2014/main" val="2148418894"/>
                    </a:ext>
                  </a:extLst>
                </a:gridCol>
                <a:gridCol w="823114">
                  <a:extLst>
                    <a:ext uri="{9D8B030D-6E8A-4147-A177-3AD203B41FA5}">
                      <a16:colId xmlns:a16="http://schemas.microsoft.com/office/drawing/2014/main" val="171172999"/>
                    </a:ext>
                  </a:extLst>
                </a:gridCol>
                <a:gridCol w="823114">
                  <a:extLst>
                    <a:ext uri="{9D8B030D-6E8A-4147-A177-3AD203B41FA5}">
                      <a16:colId xmlns:a16="http://schemas.microsoft.com/office/drawing/2014/main" val="2722611823"/>
                    </a:ext>
                  </a:extLst>
                </a:gridCol>
                <a:gridCol w="823114">
                  <a:extLst>
                    <a:ext uri="{9D8B030D-6E8A-4147-A177-3AD203B41FA5}">
                      <a16:colId xmlns:a16="http://schemas.microsoft.com/office/drawing/2014/main" val="1396306954"/>
                    </a:ext>
                  </a:extLst>
                </a:gridCol>
                <a:gridCol w="823114">
                  <a:extLst>
                    <a:ext uri="{9D8B030D-6E8A-4147-A177-3AD203B41FA5}">
                      <a16:colId xmlns:a16="http://schemas.microsoft.com/office/drawing/2014/main" val="2960582170"/>
                    </a:ext>
                  </a:extLst>
                </a:gridCol>
                <a:gridCol w="823114">
                  <a:extLst>
                    <a:ext uri="{9D8B030D-6E8A-4147-A177-3AD203B41FA5}">
                      <a16:colId xmlns:a16="http://schemas.microsoft.com/office/drawing/2014/main" val="1220742549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Oxyde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NSL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ASL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ARS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MEL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LS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8292101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Al</a:t>
                      </a:r>
                      <a:r>
                        <a:rPr lang="fr-FR" sz="1400" baseline="-25000" dirty="0">
                          <a:effectLst/>
                        </a:rPr>
                        <a:t>2</a:t>
                      </a:r>
                      <a:r>
                        <a:rPr lang="fr-FR" sz="1400" dirty="0">
                          <a:effectLst/>
                        </a:rPr>
                        <a:t>O</a:t>
                      </a:r>
                      <a:r>
                        <a:rPr lang="fr-FR" sz="1400" baseline="-25000" dirty="0">
                          <a:effectLst/>
                        </a:rPr>
                        <a:t>3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13,42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11,9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10,96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11,15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0.14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49101871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SiO</a:t>
                      </a:r>
                      <a:r>
                        <a:rPr lang="fr-FR" sz="1400" baseline="-25000" dirty="0">
                          <a:effectLst/>
                        </a:rPr>
                        <a:t>2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37,01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59,26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59,68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51,98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0.47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19550499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400" dirty="0">
                          <a:effectLst/>
                        </a:rPr>
                        <a:t>CaO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>
                          <a:effectLst/>
                        </a:rPr>
                        <a:t>19,87</a:t>
                      </a:r>
                      <a:endParaRPr lang="fr-FR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9,51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9,65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>
                          <a:effectLst/>
                        </a:rPr>
                        <a:t>13,29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600" dirty="0" smtClean="0">
                          <a:effectLst/>
                        </a:rPr>
                        <a:t>98,33</a:t>
                      </a:r>
                      <a:endParaRPr lang="fr-FR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43590026"/>
                  </a:ext>
                </a:extLst>
              </a:tr>
            </a:tbl>
          </a:graphicData>
        </a:graphic>
      </p:graphicFrame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533" y="1785701"/>
            <a:ext cx="6227154" cy="407213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304800" y="960420"/>
            <a:ext cx="442980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Mineralogical characterisation </a:t>
            </a:r>
            <a:endParaRPr lang="en-GB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96185" y="6282651"/>
            <a:ext cx="10115108" cy="40011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b="1" dirty="0"/>
              <a:t>The sediments are composed mainly of quartz (SiO</a:t>
            </a:r>
            <a:r>
              <a:rPr lang="en-US" sz="2000" b="1" baseline="-25000" dirty="0"/>
              <a:t>2</a:t>
            </a:r>
            <a:r>
              <a:rPr lang="en-US" sz="2000" b="1" dirty="0"/>
              <a:t>) and calcite (CaCO</a:t>
            </a:r>
            <a:r>
              <a:rPr lang="en-US" sz="2000" b="1" baseline="-25000" dirty="0"/>
              <a:t>3</a:t>
            </a:r>
            <a:r>
              <a:rPr lang="en-US" sz="2000" b="1" dirty="0"/>
              <a:t>)</a:t>
            </a:r>
            <a:endParaRPr lang="fr-FR" sz="2000" b="1" dirty="0"/>
          </a:p>
        </p:txBody>
      </p:sp>
      <p:sp>
        <p:nvSpPr>
          <p:cNvPr id="10" name="Rectangle 9"/>
          <p:cNvSpPr/>
          <p:nvPr/>
        </p:nvSpPr>
        <p:spPr>
          <a:xfrm>
            <a:off x="11153553" y="5121218"/>
            <a:ext cx="885714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157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400" b="1" dirty="0">
                <a:cs typeface="Times New Roman" panose="02020603050405020304" pitchFamily="18" charset="0"/>
              </a:rPr>
              <a:t>Materials and research methodology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15</a:t>
            </a:fld>
            <a:endParaRPr lang="fr-FR" dirty="0">
              <a:solidFill>
                <a:schemeClr val="tx1"/>
              </a:solidFill>
            </a:endParaRPr>
          </a:p>
        </p:txBody>
      </p:sp>
      <p:grpSp>
        <p:nvGrpSpPr>
          <p:cNvPr id="5" name="Groupe 4"/>
          <p:cNvGrpSpPr/>
          <p:nvPr/>
        </p:nvGrpSpPr>
        <p:grpSpPr>
          <a:xfrm>
            <a:off x="-754912" y="1503473"/>
            <a:ext cx="7706055" cy="4481964"/>
            <a:chOff x="-932031" y="901691"/>
            <a:chExt cx="8478941" cy="4877228"/>
          </a:xfrm>
        </p:grpSpPr>
        <p:sp>
          <p:nvSpPr>
            <p:cNvPr id="6" name="Rectangle 5"/>
            <p:cNvSpPr/>
            <p:nvPr/>
          </p:nvSpPr>
          <p:spPr>
            <a:xfrm>
              <a:off x="32313" y="901691"/>
              <a:ext cx="1643982" cy="4019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i="1" dirty="0" smtClean="0">
                  <a:solidFill>
                    <a:srgbClr val="002060"/>
                  </a:solidFill>
                </a:rPr>
                <a:t>Specifications</a:t>
              </a:r>
              <a:endParaRPr lang="en-US" dirty="0">
                <a:solidFill>
                  <a:srgbClr val="002060"/>
                </a:solidFill>
              </a:endParaRPr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65110" y="1881923"/>
              <a:ext cx="2133600" cy="3051747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  <p:sp>
          <p:nvSpPr>
            <p:cNvPr id="8" name="Arc plein 7"/>
            <p:cNvSpPr/>
            <p:nvPr/>
          </p:nvSpPr>
          <p:spPr>
            <a:xfrm rot="6335749">
              <a:off x="-855831" y="902119"/>
              <a:ext cx="4800600" cy="4953000"/>
            </a:xfrm>
            <a:prstGeom prst="blockArc">
              <a:avLst>
                <a:gd name="adj1" fmla="val 10800000"/>
                <a:gd name="adj2" fmla="val 20182743"/>
                <a:gd name="adj3" fmla="val 3679"/>
              </a:avLst>
            </a:prstGeom>
            <a:solidFill>
              <a:srgbClr val="002060"/>
            </a:solidFill>
            <a:ln w="12700">
              <a:solidFill>
                <a:schemeClr val="tx2">
                  <a:lumMod val="1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b="1" dirty="0">
                <a:solidFill>
                  <a:schemeClr val="tx1"/>
                </a:solidFill>
                <a:latin typeface="Maiandra GD" panose="020E0502030308020204" pitchFamily="34" charset="0"/>
              </a:endParaRPr>
            </a:p>
          </p:txBody>
        </p:sp>
        <p:graphicFrame>
          <p:nvGraphicFramePr>
            <p:cNvPr id="9" name="Diagramme 8"/>
            <p:cNvGraphicFramePr/>
            <p:nvPr>
              <p:extLst>
                <p:ext uri="{D42A27DB-BD31-4B8C-83A1-F6EECF244321}">
                  <p14:modId xmlns:p14="http://schemas.microsoft.com/office/powerpoint/2010/main" val="3066246587"/>
                </p:ext>
              </p:extLst>
            </p:nvPr>
          </p:nvGraphicFramePr>
          <p:xfrm>
            <a:off x="3660710" y="1308091"/>
            <a:ext cx="3886200" cy="433273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  <p:pic>
        <p:nvPicPr>
          <p:cNvPr id="10" name="Image 9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851" y="1410665"/>
            <a:ext cx="4504982" cy="53516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014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400"/>
              </a:spcBef>
              <a:spcAft>
                <a:spcPts val="400"/>
              </a:spcAft>
            </a:pPr>
            <a:r>
              <a:rPr lang="en-US" sz="3400" b="1" dirty="0">
                <a:cs typeface="Times New Roman" panose="02020603050405020304" pitchFamily="18" charset="0"/>
              </a:rPr>
              <a:t>Materials and research methodology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16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433" y="1081867"/>
            <a:ext cx="528131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Mix design (</a:t>
            </a:r>
            <a:r>
              <a:rPr lang="en-US" sz="2600" b="1" dirty="0" smtClean="0">
                <a:solidFill>
                  <a:srgbClr val="0070C0"/>
                </a:solidFill>
              </a:rPr>
              <a:t>Design-Expert software)</a:t>
            </a:r>
            <a:r>
              <a:rPr lang="en-US" sz="2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074419"/>
              </p:ext>
            </p:extLst>
          </p:nvPr>
        </p:nvGraphicFramePr>
        <p:xfrm>
          <a:off x="0" y="1815585"/>
          <a:ext cx="5858541" cy="191701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987383">
                  <a:extLst>
                    <a:ext uri="{9D8B030D-6E8A-4147-A177-3AD203B41FA5}">
                      <a16:colId xmlns:a16="http://schemas.microsoft.com/office/drawing/2014/main" val="1944595099"/>
                    </a:ext>
                  </a:extLst>
                </a:gridCol>
                <a:gridCol w="987383">
                  <a:extLst>
                    <a:ext uri="{9D8B030D-6E8A-4147-A177-3AD203B41FA5}">
                      <a16:colId xmlns:a16="http://schemas.microsoft.com/office/drawing/2014/main" val="3909973137"/>
                    </a:ext>
                  </a:extLst>
                </a:gridCol>
                <a:gridCol w="987383">
                  <a:extLst>
                    <a:ext uri="{9D8B030D-6E8A-4147-A177-3AD203B41FA5}">
                      <a16:colId xmlns:a16="http://schemas.microsoft.com/office/drawing/2014/main" val="481872265"/>
                    </a:ext>
                  </a:extLst>
                </a:gridCol>
                <a:gridCol w="987383">
                  <a:extLst>
                    <a:ext uri="{9D8B030D-6E8A-4147-A177-3AD203B41FA5}">
                      <a16:colId xmlns:a16="http://schemas.microsoft.com/office/drawing/2014/main" val="1892686499"/>
                    </a:ext>
                  </a:extLst>
                </a:gridCol>
                <a:gridCol w="987383">
                  <a:extLst>
                    <a:ext uri="{9D8B030D-6E8A-4147-A177-3AD203B41FA5}">
                      <a16:colId xmlns:a16="http://schemas.microsoft.com/office/drawing/2014/main" val="2494744532"/>
                    </a:ext>
                  </a:extLst>
                </a:gridCol>
                <a:gridCol w="921626">
                  <a:extLst>
                    <a:ext uri="{9D8B030D-6E8A-4147-A177-3AD203B41FA5}">
                      <a16:colId xmlns:a16="http://schemas.microsoft.com/office/drawing/2014/main" val="1437686588"/>
                    </a:ext>
                  </a:extLst>
                </a:gridCol>
              </a:tblGrid>
              <a:tr h="348906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effectLst/>
                        </a:rPr>
                        <a:t>Comp</a:t>
                      </a:r>
                      <a:r>
                        <a:rPr lang="fr-FR" sz="1400" dirty="0" smtClean="0">
                          <a:effectLst/>
                        </a:rPr>
                        <a:t>.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Name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Units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Type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Minimum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Maximum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9187765"/>
                  </a:ext>
                </a:extLst>
              </a:tr>
              <a:tr h="211835"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A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effectLst/>
                        </a:rPr>
                        <a:t>Bitumen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%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Mixture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0.18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0.22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7051276"/>
                  </a:ext>
                </a:extLst>
              </a:tr>
              <a:tr h="211835"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B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smtClean="0">
                          <a:effectLst/>
                        </a:rPr>
                        <a:t>LS Filler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%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Mixture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0.294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0.42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00132173"/>
                  </a:ext>
                </a:extLst>
              </a:tr>
              <a:tr h="348906"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C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 err="1" smtClean="0">
                          <a:effectLst/>
                        </a:rPr>
                        <a:t>sediment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%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Mixture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0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0.126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36496182"/>
                  </a:ext>
                </a:extLst>
              </a:tr>
              <a:tr h="211835"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D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sable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%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Mixture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0.4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0.4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13650583"/>
                  </a:ext>
                </a:extLst>
              </a:tr>
              <a:tr h="211835">
                <a:tc>
                  <a:txBody>
                    <a:bodyPr/>
                    <a:lstStyle/>
                    <a:p>
                      <a:pPr algn="ctr"/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effectLst/>
                        </a:rPr>
                        <a:t>Total =</a:t>
                      </a:r>
                      <a:endParaRPr lang="fr-FR" sz="1400" b="1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effectLst/>
                        </a:rPr>
                        <a:t>1.00</a:t>
                      </a:r>
                      <a:endParaRPr lang="fr-FR" sz="14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10924542"/>
                  </a:ext>
                </a:extLst>
              </a:tr>
            </a:tbl>
          </a:graphicData>
        </a:graphic>
      </p:graphicFrame>
      <p:grpSp>
        <p:nvGrpSpPr>
          <p:cNvPr id="7" name="Groupe 6"/>
          <p:cNvGrpSpPr/>
          <p:nvPr/>
        </p:nvGrpSpPr>
        <p:grpSpPr>
          <a:xfrm>
            <a:off x="1262689" y="3973872"/>
            <a:ext cx="3043497" cy="2660006"/>
            <a:chOff x="1108783" y="3359600"/>
            <a:chExt cx="3114915" cy="2858179"/>
          </a:xfrm>
        </p:grpSpPr>
        <p:pic>
          <p:nvPicPr>
            <p:cNvPr id="8" name="Image 7"/>
            <p:cNvPicPr/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08783" y="3359600"/>
              <a:ext cx="3114915" cy="2858179"/>
            </a:xfrm>
            <a:prstGeom prst="rect">
              <a:avLst/>
            </a:prstGeom>
          </p:spPr>
        </p:pic>
        <p:sp>
          <p:nvSpPr>
            <p:cNvPr id="9" name="Trapèze 8"/>
            <p:cNvSpPr/>
            <p:nvPr/>
          </p:nvSpPr>
          <p:spPr>
            <a:xfrm>
              <a:off x="1481255" y="5121904"/>
              <a:ext cx="2369969" cy="770879"/>
            </a:xfrm>
            <a:prstGeom prst="trapezoid">
              <a:avLst>
                <a:gd name="adj" fmla="val 50101"/>
              </a:avLst>
            </a:prstGeom>
            <a:solidFill>
              <a:srgbClr val="FFC000"/>
            </a:solidFill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aphicFrame>
        <p:nvGraphicFramePr>
          <p:cNvPr id="10" name="Tableau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6209512"/>
              </p:ext>
            </p:extLst>
          </p:nvPr>
        </p:nvGraphicFramePr>
        <p:xfrm>
          <a:off x="5954285" y="4664965"/>
          <a:ext cx="5732890" cy="91313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322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37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29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655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74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202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controle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Bitumen</a:t>
                      </a:r>
                      <a:r>
                        <a:rPr lang="fr-FR" sz="1400" dirty="0" smtClean="0">
                          <a:effectLst/>
                        </a:rPr>
                        <a:t> (%)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Filler(%)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err="1" smtClean="0">
                          <a:effectLst/>
                        </a:rPr>
                        <a:t>Sediment</a:t>
                      </a:r>
                      <a:r>
                        <a:rPr lang="fr-FR" sz="1400" dirty="0" smtClean="0">
                          <a:effectLst/>
                        </a:rPr>
                        <a:t>(%)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Sand(%)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6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R2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18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42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0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40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6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R1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20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40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0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40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R3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22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38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0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400" dirty="0" smtClean="0">
                          <a:effectLst/>
                        </a:rPr>
                        <a:t>40</a:t>
                      </a:r>
                      <a:endParaRPr lang="fr-FR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1203644"/>
              </p:ext>
            </p:extLst>
          </p:nvPr>
        </p:nvGraphicFramePr>
        <p:xfrm>
          <a:off x="5965551" y="1870205"/>
          <a:ext cx="5721624" cy="2553485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953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3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36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36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9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922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19229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>
                          <a:effectLst/>
                        </a:rPr>
                        <a:t>Mélange 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 err="1" smtClean="0">
                          <a:effectLst/>
                        </a:rPr>
                        <a:t>Bitumen</a:t>
                      </a:r>
                      <a:r>
                        <a:rPr lang="fr-FR" sz="1200" u="none" strike="noStrike" dirty="0" smtClean="0">
                          <a:effectLst/>
                        </a:rPr>
                        <a:t> </a:t>
                      </a:r>
                      <a:r>
                        <a:rPr lang="fr-FR" sz="1200" u="none" strike="noStrike" dirty="0">
                          <a:effectLst/>
                        </a:rPr>
                        <a:t>(%)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 smtClean="0">
                          <a:effectLst/>
                        </a:rPr>
                        <a:t>LS Filler(%)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 err="1" smtClean="0">
                          <a:effectLst/>
                        </a:rPr>
                        <a:t>Sediment</a:t>
                      </a:r>
                      <a:r>
                        <a:rPr lang="fr-FR" sz="1200" u="none" strike="noStrike" dirty="0" smtClean="0">
                          <a:effectLst/>
                        </a:rPr>
                        <a:t> </a:t>
                      </a:r>
                      <a:r>
                        <a:rPr lang="fr-FR" sz="1200" u="none" strike="noStrike" dirty="0">
                          <a:effectLst/>
                        </a:rPr>
                        <a:t>(%)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 smtClean="0">
                          <a:effectLst/>
                        </a:rPr>
                        <a:t>Sed/Filler total</a:t>
                      </a:r>
                    </a:p>
                    <a:p>
                      <a:pPr algn="ctr" rtl="0" fontAlgn="ctr"/>
                      <a:r>
                        <a:rPr lang="fr-FR" sz="12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</a:rPr>
                        <a:t>(%)</a:t>
                      </a:r>
                      <a:endParaRPr lang="fr-FR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200" u="none" strike="noStrike" dirty="0" smtClean="0">
                          <a:effectLst/>
                        </a:rPr>
                        <a:t>Sand </a:t>
                      </a:r>
                      <a:r>
                        <a:rPr lang="fr-FR" sz="1200" u="none" strike="noStrike" dirty="0">
                          <a:effectLst/>
                        </a:rPr>
                        <a:t>(%)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6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M1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18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35,7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6,3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15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40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6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M2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18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29,4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12,6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30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40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6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M3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18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37,8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4,2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10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40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6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M4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22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29,4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8,6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23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40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6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M5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21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32,05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6,95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18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40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6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M6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20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36,47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2,87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40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6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M7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20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29,4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10,6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27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40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6782"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M8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22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33,7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4,3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>
                          <a:effectLst/>
                        </a:rPr>
                        <a:t>11</a:t>
                      </a:r>
                      <a:endParaRPr lang="fr-FR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fr-FR" sz="1400" u="none" strike="noStrike" dirty="0">
                          <a:effectLst/>
                        </a:rPr>
                        <a:t>40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262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FFADC2-D14E-03BC-CA58-01BF705D3589}"/>
              </a:ext>
            </a:extLst>
          </p:cNvPr>
          <p:cNvSpPr txBox="1"/>
          <p:nvPr/>
        </p:nvSpPr>
        <p:spPr>
          <a:xfrm>
            <a:off x="132206" y="6492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 smtClean="0"/>
              <a:t>Results</a:t>
            </a:r>
            <a:r>
              <a:rPr lang="fr-FR" sz="3500" b="1" dirty="0" smtClean="0"/>
              <a:t> </a:t>
            </a:r>
            <a:endParaRPr lang="fr-FR" sz="35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17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21113" y="1018803"/>
            <a:ext cx="890162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Indentation results of the asphalt based on raw sediments</a:t>
            </a:r>
            <a:endParaRPr lang="en-US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2"/>
          <a:srcRect l="6559" t="7475" r="10999" b="6321"/>
          <a:stretch/>
        </p:blipFill>
        <p:spPr>
          <a:xfrm>
            <a:off x="489096" y="1675805"/>
            <a:ext cx="6198782" cy="496714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6687878" y="1980136"/>
            <a:ext cx="5380075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/>
              <a:t>Two mixtures that are admissible M4 &amp; M8 with a single sediment (ASL</a:t>
            </a:r>
            <a:r>
              <a:rPr lang="en-US" sz="2200" b="1" dirty="0" smtClean="0"/>
              <a:t>), and M8 </a:t>
            </a:r>
            <a:r>
              <a:rPr lang="en-US" sz="2200" b="1" dirty="0"/>
              <a:t>mixture is admissible for all </a:t>
            </a:r>
            <a:r>
              <a:rPr lang="en-US" sz="2200" b="1" dirty="0" smtClean="0"/>
              <a:t>sediments.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/>
              <a:t>The </a:t>
            </a:r>
            <a:r>
              <a:rPr lang="en-US" sz="2200" b="1" dirty="0"/>
              <a:t>higher the sediment content in the matrix, </a:t>
            </a:r>
            <a:r>
              <a:rPr lang="en-US" sz="2200" b="1" dirty="0" smtClean="0"/>
              <a:t>induce the decrease on </a:t>
            </a:r>
            <a:r>
              <a:rPr lang="en-US" sz="2200" b="1" dirty="0"/>
              <a:t>the </a:t>
            </a:r>
            <a:r>
              <a:rPr lang="en-US" sz="2200" b="1" dirty="0" smtClean="0"/>
              <a:t>indentation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/>
              <a:t>The </a:t>
            </a:r>
            <a:r>
              <a:rPr lang="en-US" sz="2200" b="1" dirty="0"/>
              <a:t>amount of bitumen used is of the order of 22%</a:t>
            </a:r>
            <a:endParaRPr lang="fr-FR" sz="2200" b="1" dirty="0"/>
          </a:p>
        </p:txBody>
      </p:sp>
    </p:spTree>
    <p:extLst>
      <p:ext uri="{BB962C8B-B14F-4D97-AF65-F5344CB8AC3E}">
        <p14:creationId xmlns:p14="http://schemas.microsoft.com/office/powerpoint/2010/main" val="4099247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FFADC2-D14E-03BC-CA58-01BF705D3589}"/>
              </a:ext>
            </a:extLst>
          </p:cNvPr>
          <p:cNvSpPr txBox="1"/>
          <p:nvPr/>
        </p:nvSpPr>
        <p:spPr>
          <a:xfrm>
            <a:off x="132206" y="2239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 smtClean="0"/>
              <a:t>Results</a:t>
            </a:r>
            <a:r>
              <a:rPr lang="fr-FR" sz="3500" b="1" dirty="0" smtClean="0"/>
              <a:t> </a:t>
            </a:r>
            <a:endParaRPr lang="fr-FR" sz="35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18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6123" t="7808" r="10948" b="3461"/>
          <a:stretch/>
        </p:blipFill>
        <p:spPr>
          <a:xfrm>
            <a:off x="221113" y="1654229"/>
            <a:ext cx="6346491" cy="52037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75769" y="2067917"/>
            <a:ext cx="548344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A slight increase in indentation for mixtures based on quicklime-treated </a:t>
            </a:r>
            <a:r>
              <a:rPr lang="en-US" sz="2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sediments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 better mixture were ASLT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and ARST </a:t>
            </a:r>
            <a:endParaRPr lang="en-US" sz="22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The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amount of sediment </a:t>
            </a:r>
            <a:r>
              <a:rPr lang="en-US" sz="2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requires increase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the demand for </a:t>
            </a:r>
            <a:r>
              <a:rPr lang="en-US" sz="2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bitumen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200" b="1" dirty="0" smtClean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Organic </a:t>
            </a:r>
            <a:r>
              <a:rPr lang="en-US" sz="22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matter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is the main factor of the low indentation</a:t>
            </a:r>
            <a:endParaRPr lang="fr-FR" sz="2200" b="1" dirty="0" smtClean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1112" y="1018803"/>
            <a:ext cx="1098560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Indentation results of the asphalt based on treated sediments with </a:t>
            </a:r>
            <a:r>
              <a:rPr lang="en-US" sz="26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en-US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48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FFADC2-D14E-03BC-CA58-01BF705D3589}"/>
              </a:ext>
            </a:extLst>
          </p:cNvPr>
          <p:cNvSpPr txBox="1"/>
          <p:nvPr/>
        </p:nvSpPr>
        <p:spPr>
          <a:xfrm>
            <a:off x="132206" y="2239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 smtClean="0"/>
              <a:t>Results</a:t>
            </a:r>
            <a:r>
              <a:rPr lang="fr-FR" sz="3500" b="1" dirty="0" smtClean="0"/>
              <a:t> </a:t>
            </a:r>
            <a:endParaRPr lang="fr-FR" sz="35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19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9" b="3640"/>
          <a:stretch/>
        </p:blipFill>
        <p:spPr bwMode="auto">
          <a:xfrm>
            <a:off x="821854" y="2157807"/>
            <a:ext cx="4317533" cy="47001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ectangle 5"/>
          <p:cNvSpPr/>
          <p:nvPr/>
        </p:nvSpPr>
        <p:spPr>
          <a:xfrm>
            <a:off x="821854" y="2877122"/>
            <a:ext cx="5677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ASL</a:t>
            </a:r>
            <a:endParaRPr lang="fr-FR" sz="20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160672" y="2726134"/>
            <a:ext cx="78023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fr-FR" sz="2000" b="1" i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ASL.T</a:t>
            </a:r>
            <a:endParaRPr lang="fr-FR" sz="2000" b="1" dirty="0">
              <a:solidFill>
                <a:srgbClr val="FF0000"/>
              </a:solidFill>
            </a:endParaRPr>
          </a:p>
        </p:txBody>
      </p:sp>
      <p:pic>
        <p:nvPicPr>
          <p:cNvPr id="8" name="Imag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96"/>
          <a:stretch/>
        </p:blipFill>
        <p:spPr bwMode="auto">
          <a:xfrm>
            <a:off x="5980037" y="1981592"/>
            <a:ext cx="4425197" cy="505262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angle 8"/>
          <p:cNvSpPr/>
          <p:nvPr/>
        </p:nvSpPr>
        <p:spPr>
          <a:xfrm>
            <a:off x="272900" y="1062733"/>
            <a:ext cx="11414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4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2D Illustration of the indentations of asphalt based on raw sediments and treated sediments with </a:t>
            </a:r>
            <a:r>
              <a:rPr lang="en-US" sz="24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en-US" sz="24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31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2">
            <a:extLst>
              <a:ext uri="{FF2B5EF4-FFF2-40B4-BE49-F238E27FC236}">
                <a16:creationId xmlns:a16="http://schemas.microsoft.com/office/drawing/2014/main" id="{59812883-6412-3502-8AD8-C55E6063716F}"/>
              </a:ext>
            </a:extLst>
          </p:cNvPr>
          <p:cNvSpPr txBox="1">
            <a:spLocks/>
          </p:cNvSpPr>
          <p:nvPr/>
        </p:nvSpPr>
        <p:spPr>
          <a:xfrm>
            <a:off x="6606881" y="3818727"/>
            <a:ext cx="8582181" cy="507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800" b="1" dirty="0" smtClean="0">
                <a:cs typeface="Times New Roman" panose="02020603050405020304" pitchFamily="18" charset="0"/>
              </a:rPr>
              <a:t>Results </a:t>
            </a:r>
            <a:endParaRPr lang="en-US" sz="2800" b="1" dirty="0">
              <a:cs typeface="Times New Roman" panose="02020603050405020304" pitchFamily="18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281E2433-E18F-C238-17B7-D60FBFE76779}"/>
              </a:ext>
            </a:extLst>
          </p:cNvPr>
          <p:cNvGrpSpPr/>
          <p:nvPr/>
        </p:nvGrpSpPr>
        <p:grpSpPr>
          <a:xfrm>
            <a:off x="5175777" y="5023480"/>
            <a:ext cx="1048876" cy="699572"/>
            <a:chOff x="432855" y="4911529"/>
            <a:chExt cx="1048876" cy="699572"/>
          </a:xfrm>
        </p:grpSpPr>
        <p:sp>
          <p:nvSpPr>
            <p:cNvPr id="4" name="Oval 131">
              <a:extLst>
                <a:ext uri="{FF2B5EF4-FFF2-40B4-BE49-F238E27FC236}">
                  <a16:creationId xmlns:a16="http://schemas.microsoft.com/office/drawing/2014/main" id="{C8C732F7-BF67-AF07-6F35-812CE6CCEE5D}"/>
                </a:ext>
              </a:extLst>
            </p:cNvPr>
            <p:cNvSpPr/>
            <p:nvPr/>
          </p:nvSpPr>
          <p:spPr>
            <a:xfrm>
              <a:off x="773489" y="4911529"/>
              <a:ext cx="708242" cy="6995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5" name="Arrow: Chevron 132">
              <a:extLst>
                <a:ext uri="{FF2B5EF4-FFF2-40B4-BE49-F238E27FC236}">
                  <a16:creationId xmlns:a16="http://schemas.microsoft.com/office/drawing/2014/main" id="{0DB64ED5-413C-1F32-2873-D373A2A1663C}"/>
                </a:ext>
              </a:extLst>
            </p:cNvPr>
            <p:cNvSpPr/>
            <p:nvPr/>
          </p:nvSpPr>
          <p:spPr>
            <a:xfrm>
              <a:off x="432855" y="5017025"/>
              <a:ext cx="932807" cy="479496"/>
            </a:xfrm>
            <a:prstGeom prst="chevron">
              <a:avLst>
                <a:gd name="adj" fmla="val 32439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" name="TextBox 133">
              <a:extLst>
                <a:ext uri="{FF2B5EF4-FFF2-40B4-BE49-F238E27FC236}">
                  <a16:creationId xmlns:a16="http://schemas.microsoft.com/office/drawing/2014/main" id="{2F3474B9-6546-01B2-D6E8-F9F24E3FF187}"/>
                </a:ext>
              </a:extLst>
            </p:cNvPr>
            <p:cNvSpPr txBox="1"/>
            <p:nvPr/>
          </p:nvSpPr>
          <p:spPr>
            <a:xfrm>
              <a:off x="677539" y="5058529"/>
              <a:ext cx="532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cs typeface="Times New Roman" panose="02020603050405020304" pitchFamily="18" charset="0"/>
                </a:rPr>
                <a:t>04</a:t>
              </a:r>
            </a:p>
          </p:txBody>
        </p:sp>
        <p:grpSp>
          <p:nvGrpSpPr>
            <p:cNvPr id="7" name="Group 134">
              <a:extLst>
                <a:ext uri="{FF2B5EF4-FFF2-40B4-BE49-F238E27FC236}">
                  <a16:creationId xmlns:a16="http://schemas.microsoft.com/office/drawing/2014/main" id="{0F151F16-8598-2846-9957-76ACE5BC79E2}"/>
                </a:ext>
              </a:extLst>
            </p:cNvPr>
            <p:cNvGrpSpPr/>
            <p:nvPr/>
          </p:nvGrpSpPr>
          <p:grpSpPr>
            <a:xfrm>
              <a:off x="1264213" y="4966764"/>
              <a:ext cx="211592" cy="576572"/>
              <a:chOff x="2158182" y="2882106"/>
              <a:chExt cx="311730" cy="926338"/>
            </a:xfrm>
          </p:grpSpPr>
          <p:cxnSp>
            <p:nvCxnSpPr>
              <p:cNvPr id="8" name="Straight Connector 135">
                <a:extLst>
                  <a:ext uri="{FF2B5EF4-FFF2-40B4-BE49-F238E27FC236}">
                    <a16:creationId xmlns:a16="http://schemas.microsoft.com/office/drawing/2014/main" id="{816946C1-B2A4-D4EA-67D8-F4248BC30D5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9339" y="2882106"/>
                <a:ext cx="300573" cy="47889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136">
                <a:extLst>
                  <a:ext uri="{FF2B5EF4-FFF2-40B4-BE49-F238E27FC236}">
                    <a16:creationId xmlns:a16="http://schemas.microsoft.com/office/drawing/2014/main" id="{CA8A63AD-0BBD-C148-88FA-BE85A58110B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58182" y="3338977"/>
                <a:ext cx="307677" cy="4694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" name="Sous-titre 2">
            <a:extLst>
              <a:ext uri="{FF2B5EF4-FFF2-40B4-BE49-F238E27FC236}">
                <a16:creationId xmlns:a16="http://schemas.microsoft.com/office/drawing/2014/main" id="{DAFD31C6-FF31-D416-B71E-48E1B6D12CE5}"/>
              </a:ext>
            </a:extLst>
          </p:cNvPr>
          <p:cNvSpPr txBox="1">
            <a:spLocks/>
          </p:cNvSpPr>
          <p:nvPr/>
        </p:nvSpPr>
        <p:spPr>
          <a:xfrm>
            <a:off x="6612536" y="4984332"/>
            <a:ext cx="4738098" cy="5525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800" b="1" dirty="0">
                <a:cs typeface="Times New Roman" panose="02020603050405020304" pitchFamily="18" charset="0"/>
              </a:rPr>
              <a:t>Conclusions and perspectives</a:t>
            </a:r>
          </a:p>
        </p:txBody>
      </p:sp>
      <p:sp>
        <p:nvSpPr>
          <p:cNvPr id="12" name="Sous-titre 2">
            <a:extLst>
              <a:ext uri="{FF2B5EF4-FFF2-40B4-BE49-F238E27FC236}">
                <a16:creationId xmlns:a16="http://schemas.microsoft.com/office/drawing/2014/main" id="{B7F28F30-D5D0-B3F3-5430-61095D888671}"/>
              </a:ext>
            </a:extLst>
          </p:cNvPr>
          <p:cNvSpPr txBox="1">
            <a:spLocks/>
          </p:cNvSpPr>
          <p:nvPr/>
        </p:nvSpPr>
        <p:spPr>
          <a:xfrm>
            <a:off x="6592954" y="1584367"/>
            <a:ext cx="6154695" cy="33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800" b="1" dirty="0">
                <a:cs typeface="Times New Roman" panose="02020603050405020304" pitchFamily="18" charset="0"/>
              </a:rPr>
              <a:t>Background and study objectives</a:t>
            </a:r>
          </a:p>
          <a:p>
            <a:pPr algn="l">
              <a:spcBef>
                <a:spcPts val="400"/>
              </a:spcBef>
              <a:spcAft>
                <a:spcPts val="400"/>
              </a:spcAft>
            </a:pPr>
            <a:endParaRPr lang="en-US" sz="2800" b="1" dirty="0">
              <a:cs typeface="Times New Roman" panose="02020603050405020304" pitchFamily="18" charset="0"/>
            </a:endParaRPr>
          </a:p>
        </p:txBody>
      </p:sp>
      <p:sp>
        <p:nvSpPr>
          <p:cNvPr id="13" name="Sous-titre 2">
            <a:extLst>
              <a:ext uri="{FF2B5EF4-FFF2-40B4-BE49-F238E27FC236}">
                <a16:creationId xmlns:a16="http://schemas.microsoft.com/office/drawing/2014/main" id="{48C8DA1B-7624-68AD-9192-D467A5AE9E3D}"/>
              </a:ext>
            </a:extLst>
          </p:cNvPr>
          <p:cNvSpPr txBox="1">
            <a:spLocks/>
          </p:cNvSpPr>
          <p:nvPr/>
        </p:nvSpPr>
        <p:spPr>
          <a:xfrm>
            <a:off x="6565287" y="2771645"/>
            <a:ext cx="6154695" cy="3375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2800" b="1" dirty="0" smtClean="0">
                <a:cs typeface="Times New Roman" panose="02020603050405020304" pitchFamily="18" charset="0"/>
              </a:rPr>
              <a:t>Materials and research </a:t>
            </a:r>
            <a:r>
              <a:rPr lang="en-US" sz="2800" b="1" dirty="0">
                <a:cs typeface="Times New Roman" panose="02020603050405020304" pitchFamily="18" charset="0"/>
              </a:rPr>
              <a:t>methodology</a:t>
            </a: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8C524F6C-8295-D661-2375-45B4CEB8E3F0}"/>
              </a:ext>
            </a:extLst>
          </p:cNvPr>
          <p:cNvGrpSpPr/>
          <p:nvPr/>
        </p:nvGrpSpPr>
        <p:grpSpPr>
          <a:xfrm>
            <a:off x="5175777" y="3801596"/>
            <a:ext cx="1048876" cy="661467"/>
            <a:chOff x="432855" y="4043376"/>
            <a:chExt cx="1048876" cy="661467"/>
          </a:xfrm>
        </p:grpSpPr>
        <p:sp>
          <p:nvSpPr>
            <p:cNvPr id="15" name="Oval 131">
              <a:extLst>
                <a:ext uri="{FF2B5EF4-FFF2-40B4-BE49-F238E27FC236}">
                  <a16:creationId xmlns:a16="http://schemas.microsoft.com/office/drawing/2014/main" id="{4DE4057D-A121-7293-C700-A325ADBF3099}"/>
                </a:ext>
              </a:extLst>
            </p:cNvPr>
            <p:cNvSpPr/>
            <p:nvPr/>
          </p:nvSpPr>
          <p:spPr>
            <a:xfrm>
              <a:off x="773489" y="4043376"/>
              <a:ext cx="708242" cy="661467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16" name="Arrow: Chevron 132">
              <a:extLst>
                <a:ext uri="{FF2B5EF4-FFF2-40B4-BE49-F238E27FC236}">
                  <a16:creationId xmlns:a16="http://schemas.microsoft.com/office/drawing/2014/main" id="{6BDF62B1-6357-7CB1-65BA-37E7E99C31E2}"/>
                </a:ext>
              </a:extLst>
            </p:cNvPr>
            <p:cNvSpPr/>
            <p:nvPr/>
          </p:nvSpPr>
          <p:spPr>
            <a:xfrm>
              <a:off x="432855" y="4110768"/>
              <a:ext cx="932807" cy="479496"/>
            </a:xfrm>
            <a:prstGeom prst="chevron">
              <a:avLst>
                <a:gd name="adj" fmla="val 32439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" name="TextBox 133">
              <a:extLst>
                <a:ext uri="{FF2B5EF4-FFF2-40B4-BE49-F238E27FC236}">
                  <a16:creationId xmlns:a16="http://schemas.microsoft.com/office/drawing/2014/main" id="{F9B349F1-AADF-2A71-5C2E-A95EE37F87F5}"/>
                </a:ext>
              </a:extLst>
            </p:cNvPr>
            <p:cNvSpPr txBox="1"/>
            <p:nvPr/>
          </p:nvSpPr>
          <p:spPr>
            <a:xfrm>
              <a:off x="677539" y="4152272"/>
              <a:ext cx="532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cs typeface="Times New Roman" panose="02020603050405020304" pitchFamily="18" charset="0"/>
                </a:rPr>
                <a:t>03</a:t>
              </a:r>
            </a:p>
          </p:txBody>
        </p:sp>
        <p:grpSp>
          <p:nvGrpSpPr>
            <p:cNvPr id="18" name="Group 134">
              <a:extLst>
                <a:ext uri="{FF2B5EF4-FFF2-40B4-BE49-F238E27FC236}">
                  <a16:creationId xmlns:a16="http://schemas.microsoft.com/office/drawing/2014/main" id="{E232211F-3432-4781-3591-818A99D29B6D}"/>
                </a:ext>
              </a:extLst>
            </p:cNvPr>
            <p:cNvGrpSpPr/>
            <p:nvPr/>
          </p:nvGrpSpPr>
          <p:grpSpPr>
            <a:xfrm>
              <a:off x="1264213" y="4060507"/>
              <a:ext cx="211592" cy="576572"/>
              <a:chOff x="2158182" y="2882106"/>
              <a:chExt cx="311730" cy="926338"/>
            </a:xfrm>
          </p:grpSpPr>
          <p:cxnSp>
            <p:nvCxnSpPr>
              <p:cNvPr id="19" name="Straight Connector 135">
                <a:extLst>
                  <a:ext uri="{FF2B5EF4-FFF2-40B4-BE49-F238E27FC236}">
                    <a16:creationId xmlns:a16="http://schemas.microsoft.com/office/drawing/2014/main" id="{DC10AAE3-F6EC-290D-43BC-8E97D83ED7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9339" y="2882106"/>
                <a:ext cx="300573" cy="47889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36">
                <a:extLst>
                  <a:ext uri="{FF2B5EF4-FFF2-40B4-BE49-F238E27FC236}">
                    <a16:creationId xmlns:a16="http://schemas.microsoft.com/office/drawing/2014/main" id="{AE44F798-DA26-6285-FB3C-AE1490E1C9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58182" y="3338977"/>
                <a:ext cx="307677" cy="4694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9A20263-FF79-7580-2837-6BAA892EBD4A}"/>
              </a:ext>
            </a:extLst>
          </p:cNvPr>
          <p:cNvGrpSpPr/>
          <p:nvPr/>
        </p:nvGrpSpPr>
        <p:grpSpPr>
          <a:xfrm>
            <a:off x="5175777" y="2567374"/>
            <a:ext cx="1048876" cy="699572"/>
            <a:chOff x="432855" y="1792837"/>
            <a:chExt cx="1048876" cy="699572"/>
          </a:xfrm>
        </p:grpSpPr>
        <p:sp>
          <p:nvSpPr>
            <p:cNvPr id="22" name="Oval 131">
              <a:extLst>
                <a:ext uri="{FF2B5EF4-FFF2-40B4-BE49-F238E27FC236}">
                  <a16:creationId xmlns:a16="http://schemas.microsoft.com/office/drawing/2014/main" id="{89289C5B-426F-123D-E933-3967A0BAFCF1}"/>
                </a:ext>
              </a:extLst>
            </p:cNvPr>
            <p:cNvSpPr/>
            <p:nvPr/>
          </p:nvSpPr>
          <p:spPr>
            <a:xfrm>
              <a:off x="773489" y="1792837"/>
              <a:ext cx="708242" cy="69957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cs typeface="Times New Roman" panose="02020603050405020304" pitchFamily="18" charset="0"/>
              </a:endParaRPr>
            </a:p>
          </p:txBody>
        </p:sp>
        <p:sp>
          <p:nvSpPr>
            <p:cNvPr id="23" name="Arrow: Chevron 132">
              <a:extLst>
                <a:ext uri="{FF2B5EF4-FFF2-40B4-BE49-F238E27FC236}">
                  <a16:creationId xmlns:a16="http://schemas.microsoft.com/office/drawing/2014/main" id="{96DEE8ED-4262-2FBA-D5B7-DECF13655E78}"/>
                </a:ext>
              </a:extLst>
            </p:cNvPr>
            <p:cNvSpPr/>
            <p:nvPr/>
          </p:nvSpPr>
          <p:spPr>
            <a:xfrm>
              <a:off x="432855" y="1898333"/>
              <a:ext cx="932807" cy="479496"/>
            </a:xfrm>
            <a:prstGeom prst="chevron">
              <a:avLst>
                <a:gd name="adj" fmla="val 32439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4" name="TextBox 133">
              <a:extLst>
                <a:ext uri="{FF2B5EF4-FFF2-40B4-BE49-F238E27FC236}">
                  <a16:creationId xmlns:a16="http://schemas.microsoft.com/office/drawing/2014/main" id="{732004E2-2CA3-5A68-FFB6-3958C65F453A}"/>
                </a:ext>
              </a:extLst>
            </p:cNvPr>
            <p:cNvSpPr txBox="1"/>
            <p:nvPr/>
          </p:nvSpPr>
          <p:spPr>
            <a:xfrm>
              <a:off x="677539" y="1939837"/>
              <a:ext cx="532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cs typeface="Times New Roman" panose="02020603050405020304" pitchFamily="18" charset="0"/>
                </a:rPr>
                <a:t>02</a:t>
              </a:r>
            </a:p>
          </p:txBody>
        </p:sp>
        <p:grpSp>
          <p:nvGrpSpPr>
            <p:cNvPr id="25" name="Group 134">
              <a:extLst>
                <a:ext uri="{FF2B5EF4-FFF2-40B4-BE49-F238E27FC236}">
                  <a16:creationId xmlns:a16="http://schemas.microsoft.com/office/drawing/2014/main" id="{D319DEEA-4179-ABED-9B0E-343643188297}"/>
                </a:ext>
              </a:extLst>
            </p:cNvPr>
            <p:cNvGrpSpPr/>
            <p:nvPr/>
          </p:nvGrpSpPr>
          <p:grpSpPr>
            <a:xfrm>
              <a:off x="1264213" y="1848072"/>
              <a:ext cx="211592" cy="576572"/>
              <a:chOff x="2158182" y="2882106"/>
              <a:chExt cx="311730" cy="926338"/>
            </a:xfrm>
          </p:grpSpPr>
          <p:cxnSp>
            <p:nvCxnSpPr>
              <p:cNvPr id="26" name="Straight Connector 135">
                <a:extLst>
                  <a:ext uri="{FF2B5EF4-FFF2-40B4-BE49-F238E27FC236}">
                    <a16:creationId xmlns:a16="http://schemas.microsoft.com/office/drawing/2014/main" id="{17E7958E-6CDE-FC9C-2440-2E73004DC4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9339" y="2882106"/>
                <a:ext cx="300573" cy="47889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36">
                <a:extLst>
                  <a:ext uri="{FF2B5EF4-FFF2-40B4-BE49-F238E27FC236}">
                    <a16:creationId xmlns:a16="http://schemas.microsoft.com/office/drawing/2014/main" id="{76C4428A-2086-E5F2-558B-48EB5621EFB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58182" y="3338977"/>
                <a:ext cx="307677" cy="4694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Oval 131">
            <a:extLst>
              <a:ext uri="{FF2B5EF4-FFF2-40B4-BE49-F238E27FC236}">
                <a16:creationId xmlns:a16="http://schemas.microsoft.com/office/drawing/2014/main" id="{2D6869C4-D85B-B409-4D3E-F93902553117}"/>
              </a:ext>
            </a:extLst>
          </p:cNvPr>
          <p:cNvSpPr/>
          <p:nvPr/>
        </p:nvSpPr>
        <p:spPr>
          <a:xfrm>
            <a:off x="5495230" y="1268760"/>
            <a:ext cx="708242" cy="65415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cs typeface="Times New Roman" panose="02020603050405020304" pitchFamily="18" charset="0"/>
            </a:endParaRPr>
          </a:p>
        </p:txBody>
      </p: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AB533918-983D-148A-06EA-B652D15398BB}"/>
              </a:ext>
            </a:extLst>
          </p:cNvPr>
          <p:cNvGrpSpPr/>
          <p:nvPr/>
        </p:nvGrpSpPr>
        <p:grpSpPr>
          <a:xfrm>
            <a:off x="5178147" y="1297764"/>
            <a:ext cx="1042950" cy="576572"/>
            <a:chOff x="430104" y="990372"/>
            <a:chExt cx="1042950" cy="576572"/>
          </a:xfrm>
        </p:grpSpPr>
        <p:sp>
          <p:nvSpPr>
            <p:cNvPr id="30" name="Arrow: Chevron 132">
              <a:extLst>
                <a:ext uri="{FF2B5EF4-FFF2-40B4-BE49-F238E27FC236}">
                  <a16:creationId xmlns:a16="http://schemas.microsoft.com/office/drawing/2014/main" id="{A378F4AE-9C31-9586-6E8A-C0A995FD3107}"/>
                </a:ext>
              </a:extLst>
            </p:cNvPr>
            <p:cNvSpPr/>
            <p:nvPr/>
          </p:nvSpPr>
          <p:spPr>
            <a:xfrm>
              <a:off x="430104" y="1040633"/>
              <a:ext cx="932807" cy="479496"/>
            </a:xfrm>
            <a:prstGeom prst="chevron">
              <a:avLst>
                <a:gd name="adj" fmla="val 32439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3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chemeClr val="tx1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1" name="TextBox 133">
              <a:extLst>
                <a:ext uri="{FF2B5EF4-FFF2-40B4-BE49-F238E27FC236}">
                  <a16:creationId xmlns:a16="http://schemas.microsoft.com/office/drawing/2014/main" id="{03C59820-EB5A-7845-0AC7-FBFC4B599FA0}"/>
                </a:ext>
              </a:extLst>
            </p:cNvPr>
            <p:cNvSpPr txBox="1"/>
            <p:nvPr/>
          </p:nvSpPr>
          <p:spPr>
            <a:xfrm>
              <a:off x="674788" y="1082137"/>
              <a:ext cx="5329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cs typeface="Times New Roman" panose="02020603050405020304" pitchFamily="18" charset="0"/>
                </a:rPr>
                <a:t>01</a:t>
              </a:r>
            </a:p>
          </p:txBody>
        </p:sp>
        <p:grpSp>
          <p:nvGrpSpPr>
            <p:cNvPr id="32" name="Group 134">
              <a:extLst>
                <a:ext uri="{FF2B5EF4-FFF2-40B4-BE49-F238E27FC236}">
                  <a16:creationId xmlns:a16="http://schemas.microsoft.com/office/drawing/2014/main" id="{EA9225C3-ADE9-CD2D-532A-4EC88FED2D9D}"/>
                </a:ext>
              </a:extLst>
            </p:cNvPr>
            <p:cNvGrpSpPr/>
            <p:nvPr/>
          </p:nvGrpSpPr>
          <p:grpSpPr>
            <a:xfrm>
              <a:off x="1261462" y="990372"/>
              <a:ext cx="211592" cy="576572"/>
              <a:chOff x="2158182" y="2882106"/>
              <a:chExt cx="311730" cy="926338"/>
            </a:xfrm>
          </p:grpSpPr>
          <p:cxnSp>
            <p:nvCxnSpPr>
              <p:cNvPr id="33" name="Straight Connector 135">
                <a:extLst>
                  <a:ext uri="{FF2B5EF4-FFF2-40B4-BE49-F238E27FC236}">
                    <a16:creationId xmlns:a16="http://schemas.microsoft.com/office/drawing/2014/main" id="{09C99E62-7578-4F04-DE27-59782B63A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169339" y="2882106"/>
                <a:ext cx="300573" cy="47889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136">
                <a:extLst>
                  <a:ext uri="{FF2B5EF4-FFF2-40B4-BE49-F238E27FC236}">
                    <a16:creationId xmlns:a16="http://schemas.microsoft.com/office/drawing/2014/main" id="{C3E221B5-196A-AA90-6997-EE1866E336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158182" y="3338977"/>
                <a:ext cx="307677" cy="469467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26E67E6-2BFD-AA58-1189-920B84FB376A}"/>
              </a:ext>
            </a:extLst>
          </p:cNvPr>
          <p:cNvSpPr/>
          <p:nvPr/>
        </p:nvSpPr>
        <p:spPr>
          <a:xfrm>
            <a:off x="0" y="0"/>
            <a:ext cx="4536726" cy="68580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98C8770-E89F-8C2E-F1B8-1257F7AD50BC}"/>
              </a:ext>
            </a:extLst>
          </p:cNvPr>
          <p:cNvSpPr/>
          <p:nvPr/>
        </p:nvSpPr>
        <p:spPr>
          <a:xfrm>
            <a:off x="1" y="-7620"/>
            <a:ext cx="4536725" cy="1276380"/>
          </a:xfrm>
          <a:prstGeom prst="rect">
            <a:avLst/>
          </a:prstGeom>
          <a:solidFill>
            <a:schemeClr val="bg1">
              <a:lumMod val="85000"/>
            </a:schemeClr>
          </a:solidFill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Sous-titre 2">
            <a:extLst>
              <a:ext uri="{FF2B5EF4-FFF2-40B4-BE49-F238E27FC236}">
                <a16:creationId xmlns:a16="http://schemas.microsoft.com/office/drawing/2014/main" id="{BB338B89-15F1-44C7-FDBF-C1A6BA2788DD}"/>
              </a:ext>
            </a:extLst>
          </p:cNvPr>
          <p:cNvSpPr txBox="1">
            <a:spLocks/>
          </p:cNvSpPr>
          <p:nvPr/>
        </p:nvSpPr>
        <p:spPr>
          <a:xfrm>
            <a:off x="-2328" y="297223"/>
            <a:ext cx="10893515" cy="7685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ts val="400"/>
              </a:spcBef>
              <a:spcAft>
                <a:spcPts val="400"/>
              </a:spcAft>
            </a:pPr>
            <a:r>
              <a:rPr lang="en-US" sz="3400" b="1" dirty="0" smtClean="0">
                <a:cs typeface="Times New Roman" panose="02020603050405020304" pitchFamily="18" charset="0"/>
              </a:rPr>
              <a:t>Summary </a:t>
            </a:r>
            <a:endParaRPr lang="en-US" sz="3400" b="1" dirty="0">
              <a:cs typeface="Times New Roman" panose="02020603050405020304" pitchFamily="18" charset="0"/>
            </a:endParaRP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FEB1FB88-86A1-74A1-F4D5-A87BF3A3DB6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2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8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indefinit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" dur="indefinite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8" dur="indefinite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0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indefinit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2" dur="indefinite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0" grpId="0"/>
      <p:bldP spid="12" grpId="0"/>
      <p:bldP spid="12" grpId="1"/>
      <p:bldP spid="13" grpId="0"/>
      <p:bldP spid="13" grpId="1"/>
      <p:bldP spid="28" grpId="0" animBg="1"/>
      <p:bldP spid="28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FFADC2-D14E-03BC-CA58-01BF705D3589}"/>
              </a:ext>
            </a:extLst>
          </p:cNvPr>
          <p:cNvSpPr txBox="1"/>
          <p:nvPr/>
        </p:nvSpPr>
        <p:spPr>
          <a:xfrm>
            <a:off x="132206" y="2239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 smtClean="0"/>
              <a:t>Results</a:t>
            </a:r>
            <a:r>
              <a:rPr lang="fr-FR" sz="3500" b="1" dirty="0" smtClean="0"/>
              <a:t> </a:t>
            </a:r>
            <a:endParaRPr lang="fr-FR" sz="35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20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2900" y="1062733"/>
            <a:ext cx="114142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4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Illustration of the indentations of asphalt based on calcined sediments and treated sediments with </a:t>
            </a:r>
            <a:r>
              <a:rPr lang="en-US" sz="2400" b="1" dirty="0" err="1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endParaRPr lang="en-US" sz="24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/>
          <a:srcRect l="5877" t="7808" r="10046" b="6759"/>
          <a:stretch/>
        </p:blipFill>
        <p:spPr>
          <a:xfrm>
            <a:off x="865124" y="2905620"/>
            <a:ext cx="4474719" cy="378912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3"/>
          <a:srcRect l="5872" t="8208" r="10510" b="5460"/>
          <a:stretch/>
        </p:blipFill>
        <p:spPr>
          <a:xfrm>
            <a:off x="6383740" y="2905620"/>
            <a:ext cx="4480843" cy="378005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489" y="2076509"/>
            <a:ext cx="117230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The flash calcination </a:t>
            </a:r>
            <a:r>
              <a:rPr lang="en-US" sz="2000" b="1" dirty="0" smtClean="0">
                <a:solidFill>
                  <a:srgbClr val="0070C0"/>
                </a:solidFill>
              </a:rPr>
              <a:t>improve </a:t>
            </a:r>
            <a:r>
              <a:rPr lang="en-US" sz="2000" b="1" dirty="0" smtClean="0"/>
              <a:t>the indentation compared with the value of  SED C.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b="1" dirty="0" smtClean="0"/>
              <a:t>The </a:t>
            </a:r>
            <a:r>
              <a:rPr lang="en-US" sz="2000" b="1" dirty="0"/>
              <a:t>increase in indentation can </a:t>
            </a:r>
            <a:r>
              <a:rPr lang="en-US" sz="2000" b="1" dirty="0">
                <a:solidFill>
                  <a:srgbClr val="0070C0"/>
                </a:solidFill>
              </a:rPr>
              <a:t>be up to 60%</a:t>
            </a:r>
            <a:r>
              <a:rPr lang="en-US" sz="2000" b="1" dirty="0"/>
              <a:t> with </a:t>
            </a:r>
            <a:r>
              <a:rPr lang="en-US" sz="2000" b="1" dirty="0" smtClean="0"/>
              <a:t>flash calcined sediments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54286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FFADC2-D14E-03BC-CA58-01BF705D3589}"/>
              </a:ext>
            </a:extLst>
          </p:cNvPr>
          <p:cNvSpPr txBox="1"/>
          <p:nvPr/>
        </p:nvSpPr>
        <p:spPr>
          <a:xfrm>
            <a:off x="132206" y="2239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 smtClean="0"/>
              <a:t>Results</a:t>
            </a:r>
            <a:r>
              <a:rPr lang="fr-FR" sz="3500" b="1" dirty="0" smtClean="0"/>
              <a:t> </a:t>
            </a:r>
            <a:endParaRPr lang="fr-FR" sz="35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21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79378" y="2033594"/>
            <a:ext cx="322216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i="1" dirty="0" smtClean="0">
                <a:latin typeface="Calibri" panose="020F0502020204030204" pitchFamily="34" charset="0"/>
              </a:rPr>
              <a:t>Model of regression</a:t>
            </a:r>
            <a:endParaRPr lang="en-US" sz="2200" dirty="0"/>
          </a:p>
        </p:txBody>
      </p:sp>
      <p:sp>
        <p:nvSpPr>
          <p:cNvPr id="6" name="Rectangle à coins arrondis 5"/>
          <p:cNvSpPr/>
          <p:nvPr/>
        </p:nvSpPr>
        <p:spPr>
          <a:xfrm>
            <a:off x="1990461" y="2781874"/>
            <a:ext cx="2513045" cy="851297"/>
          </a:xfrm>
          <a:prstGeom prst="roundRect">
            <a:avLst/>
          </a:prstGeom>
          <a:ln w="28575">
            <a:solidFill>
              <a:schemeClr val="accent2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fr-FR" sz="2200" b="1" dirty="0" err="1" smtClean="0">
                <a:latin typeface="Calibri" panose="020F0502020204030204" pitchFamily="34" charset="0"/>
              </a:rPr>
              <a:t>Regression</a:t>
            </a:r>
            <a:r>
              <a:rPr lang="fr-FR" sz="2200" b="1" dirty="0" smtClean="0">
                <a:latin typeface="Calibri" panose="020F0502020204030204" pitchFamily="34" charset="0"/>
              </a:rPr>
              <a:t> Model of  Scheffé</a:t>
            </a:r>
            <a:endParaRPr lang="fr-FR" sz="2200" b="1" dirty="0"/>
          </a:p>
        </p:txBody>
      </p:sp>
      <p:pic>
        <p:nvPicPr>
          <p:cNvPr id="7" name="Picture 6" descr="Jusqu&amp;#39;à Flèche Vers La Droite | Icons Gratuite"/>
          <p:cNvPicPr>
            <a:picLocks noChangeAspect="1" noChangeArrowheads="1"/>
          </p:cNvPicPr>
          <p:nvPr/>
        </p:nvPicPr>
        <p:blipFill>
          <a:blip r:embed="rId2" cstate="hq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263087" y="2549265"/>
            <a:ext cx="483876" cy="82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45" y="3740203"/>
            <a:ext cx="3943942" cy="128543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1582" y="5146163"/>
            <a:ext cx="50211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mbria Math" panose="02040503050406030204" pitchFamily="18" charset="0"/>
              </a:rPr>
              <a:t>Y</a:t>
            </a:r>
            <a:r>
              <a:rPr lang="en-US" sz="1600" dirty="0" smtClean="0">
                <a:latin typeface="Calibri" panose="020F0502020204030204" pitchFamily="34" charset="0"/>
              </a:rPr>
              <a:t>: predicted solution</a:t>
            </a:r>
          </a:p>
          <a:p>
            <a:r>
              <a:rPr lang="en-US" sz="1600" dirty="0" smtClean="0">
                <a:latin typeface="Calibri" panose="020F0502020204030204" pitchFamily="34" charset="0"/>
              </a:rPr>
              <a:t>q : number of constituents (</a:t>
            </a:r>
            <a:r>
              <a:rPr lang="en-US" sz="1600" dirty="0" err="1" smtClean="0">
                <a:latin typeface="Calibri" panose="020F0502020204030204" pitchFamily="34" charset="0"/>
              </a:rPr>
              <a:t>ici</a:t>
            </a:r>
            <a:r>
              <a:rPr lang="en-US" sz="1600" dirty="0" smtClean="0">
                <a:latin typeface="Calibri" panose="020F0502020204030204" pitchFamily="34" charset="0"/>
              </a:rPr>
              <a:t>, </a:t>
            </a:r>
            <a:r>
              <a:rPr lang="en-US" sz="1600" dirty="0" smtClean="0">
                <a:latin typeface="Cambria Math" panose="02040503050406030204" pitchFamily="18" charset="0"/>
              </a:rPr>
              <a:t>q=3</a:t>
            </a:r>
            <a:r>
              <a:rPr lang="en-US" sz="1600" dirty="0" smtClean="0">
                <a:latin typeface="Calibri" panose="020F0502020204030204" pitchFamily="34" charset="0"/>
              </a:rPr>
              <a:t>: cement, </a:t>
            </a:r>
            <a:r>
              <a:rPr lang="en-US" sz="1600" dirty="0" err="1" smtClean="0">
                <a:latin typeface="Calibri" panose="020F0502020204030204" pitchFamily="34" charset="0"/>
              </a:rPr>
              <a:t>ggbs</a:t>
            </a:r>
            <a:r>
              <a:rPr lang="en-US" sz="1600" dirty="0" smtClean="0">
                <a:latin typeface="Calibri" panose="020F0502020204030204" pitchFamily="34" charset="0"/>
              </a:rPr>
              <a:t> and addition); </a:t>
            </a:r>
            <a:r>
              <a:rPr lang="en-US" sz="1600" dirty="0" smtClean="0">
                <a:latin typeface="Cambria Math" panose="02040503050406030204" pitchFamily="18" charset="0"/>
              </a:rPr>
              <a:t>β</a:t>
            </a:r>
            <a:r>
              <a:rPr lang="en-US" sz="1000" dirty="0" err="1" smtClean="0">
                <a:latin typeface="Cambria Math" panose="02040503050406030204" pitchFamily="18" charset="0"/>
              </a:rPr>
              <a:t>i</a:t>
            </a:r>
            <a:r>
              <a:rPr lang="en-US" sz="1600" dirty="0" err="1" smtClean="0">
                <a:latin typeface="Calibri" panose="020F0502020204030204" pitchFamily="34" charset="0"/>
              </a:rPr>
              <a:t>et</a:t>
            </a:r>
            <a:r>
              <a:rPr lang="en-US" sz="1600" dirty="0" smtClean="0">
                <a:latin typeface="Calibri" panose="020F0502020204030204" pitchFamily="34" charset="0"/>
              </a:rPr>
              <a:t> </a:t>
            </a:r>
            <a:r>
              <a:rPr lang="en-US" sz="1600" dirty="0" smtClean="0">
                <a:latin typeface="Cambria Math" panose="02040503050406030204" pitchFamily="18" charset="0"/>
              </a:rPr>
              <a:t>β</a:t>
            </a:r>
            <a:r>
              <a:rPr lang="en-US" sz="1000" dirty="0" err="1" smtClean="0">
                <a:latin typeface="Cambria Math" panose="02040503050406030204" pitchFamily="18" charset="0"/>
              </a:rPr>
              <a:t>ij</a:t>
            </a:r>
            <a:r>
              <a:rPr lang="en-US" sz="1600" dirty="0" smtClean="0">
                <a:latin typeface="Calibri" panose="020F0502020204030204" pitchFamily="34" charset="0"/>
              </a:rPr>
              <a:t>: coefficients of model; </a:t>
            </a:r>
          </a:p>
          <a:p>
            <a:r>
              <a:rPr lang="en-US" sz="1600" dirty="0" smtClean="0">
                <a:latin typeface="Cambria Math" panose="02040503050406030204" pitchFamily="18" charset="0"/>
              </a:rPr>
              <a:t>X</a:t>
            </a:r>
            <a:r>
              <a:rPr lang="en-US" sz="1000" dirty="0" smtClean="0">
                <a:latin typeface="Cambria Math" panose="02040503050406030204" pitchFamily="18" charset="0"/>
              </a:rPr>
              <a:t>i</a:t>
            </a:r>
            <a:r>
              <a:rPr lang="en-US" sz="1600" dirty="0" smtClean="0">
                <a:latin typeface="Calibri" panose="020F0502020204030204" pitchFamily="34" charset="0"/>
              </a:rPr>
              <a:t>: proportions of </a:t>
            </a:r>
            <a:r>
              <a:rPr lang="en-US" sz="1600" dirty="0" err="1" smtClean="0">
                <a:latin typeface="Calibri" panose="020F0502020204030204" pitchFamily="34" charset="0"/>
              </a:rPr>
              <a:t>constituants</a:t>
            </a:r>
            <a:r>
              <a:rPr lang="en-US" sz="1600" dirty="0" smtClean="0">
                <a:latin typeface="Calibri" panose="020F0502020204030204" pitchFamily="34" charset="0"/>
              </a:rPr>
              <a:t>.</a:t>
            </a:r>
            <a:endParaRPr lang="en-US" sz="1600" dirty="0"/>
          </a:p>
        </p:txBody>
      </p:sp>
      <p:pic>
        <p:nvPicPr>
          <p:cNvPr id="10" name="Image 9"/>
          <p:cNvPicPr/>
          <p:nvPr/>
        </p:nvPicPr>
        <p:blipFill>
          <a:blip r:embed="rId4"/>
          <a:stretch>
            <a:fillRect/>
          </a:stretch>
        </p:blipFill>
        <p:spPr>
          <a:xfrm>
            <a:off x="5786873" y="1574306"/>
            <a:ext cx="6018028" cy="620416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graphicFrame>
        <p:nvGraphicFramePr>
          <p:cNvPr id="11" name="Tableau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8212803"/>
              </p:ext>
            </p:extLst>
          </p:nvPr>
        </p:nvGraphicFramePr>
        <p:xfrm>
          <a:off x="5497616" y="2814095"/>
          <a:ext cx="6596543" cy="396271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39075">
                  <a:extLst>
                    <a:ext uri="{9D8B030D-6E8A-4147-A177-3AD203B41FA5}">
                      <a16:colId xmlns:a16="http://schemas.microsoft.com/office/drawing/2014/main" val="2476339790"/>
                    </a:ext>
                  </a:extLst>
                </a:gridCol>
                <a:gridCol w="1095767">
                  <a:extLst>
                    <a:ext uri="{9D8B030D-6E8A-4147-A177-3AD203B41FA5}">
                      <a16:colId xmlns:a16="http://schemas.microsoft.com/office/drawing/2014/main" val="4226329354"/>
                    </a:ext>
                  </a:extLst>
                </a:gridCol>
                <a:gridCol w="909308">
                  <a:extLst>
                    <a:ext uri="{9D8B030D-6E8A-4147-A177-3AD203B41FA5}">
                      <a16:colId xmlns:a16="http://schemas.microsoft.com/office/drawing/2014/main" val="4043390370"/>
                    </a:ext>
                  </a:extLst>
                </a:gridCol>
                <a:gridCol w="964332">
                  <a:extLst>
                    <a:ext uri="{9D8B030D-6E8A-4147-A177-3AD203B41FA5}">
                      <a16:colId xmlns:a16="http://schemas.microsoft.com/office/drawing/2014/main" val="2695538218"/>
                    </a:ext>
                  </a:extLst>
                </a:gridCol>
                <a:gridCol w="1026411">
                  <a:extLst>
                    <a:ext uri="{9D8B030D-6E8A-4147-A177-3AD203B41FA5}">
                      <a16:colId xmlns:a16="http://schemas.microsoft.com/office/drawing/2014/main" val="3803276549"/>
                    </a:ext>
                  </a:extLst>
                </a:gridCol>
                <a:gridCol w="973504">
                  <a:extLst>
                    <a:ext uri="{9D8B030D-6E8A-4147-A177-3AD203B41FA5}">
                      <a16:colId xmlns:a16="http://schemas.microsoft.com/office/drawing/2014/main" val="78308183"/>
                    </a:ext>
                  </a:extLst>
                </a:gridCol>
                <a:gridCol w="888146">
                  <a:extLst>
                    <a:ext uri="{9D8B030D-6E8A-4147-A177-3AD203B41FA5}">
                      <a16:colId xmlns:a16="http://schemas.microsoft.com/office/drawing/2014/main" val="2798574842"/>
                    </a:ext>
                  </a:extLst>
                </a:gridCol>
              </a:tblGrid>
              <a:tr h="283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effectLst/>
                        </a:rPr>
                        <a:t>Sédiment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β</a:t>
                      </a:r>
                      <a:r>
                        <a:rPr lang="fr-FR" sz="1100" baseline="-25000">
                          <a:effectLst/>
                        </a:rPr>
                        <a:t>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β</a:t>
                      </a:r>
                      <a:r>
                        <a:rPr lang="fr-FR" sz="1100" baseline="-25000" dirty="0">
                          <a:effectLst/>
                        </a:rPr>
                        <a:t>2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β</a:t>
                      </a:r>
                      <a:r>
                        <a:rPr lang="fr-FR" sz="1100" baseline="-25000">
                          <a:effectLst/>
                        </a:rPr>
                        <a:t>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β</a:t>
                      </a:r>
                      <a:r>
                        <a:rPr lang="fr-FR" sz="1100" baseline="-25000">
                          <a:effectLst/>
                        </a:rPr>
                        <a:t>12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β</a:t>
                      </a:r>
                      <a:r>
                        <a:rPr lang="fr-FR" sz="1100" baseline="-25000">
                          <a:effectLst/>
                        </a:rPr>
                        <a:t>13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β</a:t>
                      </a:r>
                      <a:r>
                        <a:rPr lang="fr-FR" sz="1100" baseline="-25000">
                          <a:effectLst/>
                        </a:rPr>
                        <a:t>23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357335670"/>
                  </a:ext>
                </a:extLst>
              </a:tr>
              <a:tr h="283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ASL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+3927.02626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+401.44792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+1535.90061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-10918.69439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-13705.65040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-2660.45649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56165191"/>
                  </a:ext>
                </a:extLst>
              </a:tr>
              <a:tr h="283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ARS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+5730.54278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+856.87995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+2385.86243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-17727.56530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-23173.60494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-2709.29682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7527667"/>
                  </a:ext>
                </a:extLst>
              </a:tr>
              <a:tr h="283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MEL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+6011.71690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+910.81042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+3186.24946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-18706.23771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-26317.20961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-3927.36654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2511974"/>
                  </a:ext>
                </a:extLst>
              </a:tr>
              <a:tr h="283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NSL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+7027.17467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+1209.20670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+3790.57894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-22754.47090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-30542.84550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-4919.95349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06983996"/>
                  </a:ext>
                </a:extLst>
              </a:tr>
              <a:tr h="283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ASLT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+4396.77668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+507.59401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+1104.64448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-12624.63511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-13942.62581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-1701.68626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50551256"/>
                  </a:ext>
                </a:extLst>
              </a:tr>
              <a:tr h="283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ARST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+4449.12579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+495.10303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+1197.42436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-12690.77060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-15954.07461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-1175.49932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5743048"/>
                  </a:ext>
                </a:extLst>
              </a:tr>
              <a:tr h="283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MELT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+5553.89236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+806.15951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+2463.74858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-17033.05036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-22522.71762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-3104.04632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028443"/>
                  </a:ext>
                </a:extLst>
              </a:tr>
              <a:tr h="3768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NSLT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+10595.33790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+2379.06126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+3891.56407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-37469.85487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-37636.93804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-6477.21395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86013904"/>
                  </a:ext>
                </a:extLst>
              </a:tr>
              <a:tr h="283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MELC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+7389.27423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+1204.84591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+1938.51297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-23622.19939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-25787.90233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-1781.86374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97284"/>
                  </a:ext>
                </a:extLst>
              </a:tr>
              <a:tr h="2832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NSLC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+8421.79956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+1471.04600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+2814.41061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-27548.00157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-31770.52182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-2728.01978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338380471"/>
                  </a:ext>
                </a:extLst>
              </a:tr>
              <a:tr h="3768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ASLB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-4165.36017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-1157.71808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-2030.46879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+17544.79860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+26224.13580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-3718.63034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09812697"/>
                  </a:ext>
                </a:extLst>
              </a:tr>
              <a:tr h="37686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ASLTB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-4015.54348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-1170.25230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-1514.50416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+17247.13691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>
                          <a:effectLst/>
                        </a:rPr>
                        <a:t>+20793.89736</a:t>
                      </a:r>
                      <a:endParaRPr lang="fr-FR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>
                          <a:effectLst/>
                        </a:rPr>
                        <a:t>-1879.90732</a:t>
                      </a:r>
                      <a:endParaRPr lang="fr-F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2050942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6147598" y="249525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  <a:latin typeface="Calibri" panose="020F0502020204030204" pitchFamily="34" charset="0"/>
              </a:rPr>
              <a:t>Coefficients of the model for different sediments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2900" y="1074403"/>
            <a:ext cx="11414275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US" sz="2600" b="1" dirty="0" smtClean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Prediction model</a:t>
            </a:r>
            <a:endParaRPr lang="en-US" sz="2600" b="1" dirty="0">
              <a:solidFill>
                <a:srgbClr val="0070C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5" name="Connecteur en angle 14"/>
          <p:cNvCxnSpPr>
            <a:stCxn id="8" idx="3"/>
            <a:endCxn id="10" idx="1"/>
          </p:cNvCxnSpPr>
          <p:nvPr/>
        </p:nvCxnSpPr>
        <p:spPr>
          <a:xfrm flipV="1">
            <a:off x="4329987" y="1884514"/>
            <a:ext cx="1456886" cy="2498406"/>
          </a:xfrm>
          <a:prstGeom prst="bentConnector3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65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FFADC2-D14E-03BC-CA58-01BF705D3589}"/>
              </a:ext>
            </a:extLst>
          </p:cNvPr>
          <p:cNvSpPr txBox="1"/>
          <p:nvPr/>
        </p:nvSpPr>
        <p:spPr>
          <a:xfrm>
            <a:off x="132206" y="2239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 smtClean="0"/>
              <a:t>Results</a:t>
            </a:r>
            <a:r>
              <a:rPr lang="fr-FR" sz="3500" b="1" dirty="0" smtClean="0"/>
              <a:t> </a:t>
            </a:r>
            <a:endParaRPr lang="fr-FR" sz="35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22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130759"/>
              </p:ext>
            </p:extLst>
          </p:nvPr>
        </p:nvGraphicFramePr>
        <p:xfrm>
          <a:off x="7267511" y="1337186"/>
          <a:ext cx="4672076" cy="4648722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1167892">
                  <a:extLst>
                    <a:ext uri="{9D8B030D-6E8A-4147-A177-3AD203B41FA5}">
                      <a16:colId xmlns:a16="http://schemas.microsoft.com/office/drawing/2014/main" val="1411301711"/>
                    </a:ext>
                  </a:extLst>
                </a:gridCol>
                <a:gridCol w="1167892">
                  <a:extLst>
                    <a:ext uri="{9D8B030D-6E8A-4147-A177-3AD203B41FA5}">
                      <a16:colId xmlns:a16="http://schemas.microsoft.com/office/drawing/2014/main" val="3067195624"/>
                    </a:ext>
                  </a:extLst>
                </a:gridCol>
                <a:gridCol w="1167892">
                  <a:extLst>
                    <a:ext uri="{9D8B030D-6E8A-4147-A177-3AD203B41FA5}">
                      <a16:colId xmlns:a16="http://schemas.microsoft.com/office/drawing/2014/main" val="449042785"/>
                    </a:ext>
                  </a:extLst>
                </a:gridCol>
                <a:gridCol w="1168400">
                  <a:extLst>
                    <a:ext uri="{9D8B030D-6E8A-4147-A177-3AD203B41FA5}">
                      <a16:colId xmlns:a16="http://schemas.microsoft.com/office/drawing/2014/main" val="686021589"/>
                    </a:ext>
                  </a:extLst>
                </a:gridCol>
              </a:tblGrid>
              <a:tr h="82438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Sediment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Av; Indentation predict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(1/10)mm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95% confidence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(1/10)mm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Av. Experimental</a:t>
                      </a:r>
                      <a:r>
                        <a:rPr lang="en-US" sz="1200" b="1" baseline="0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Indentation (1/10)mm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35174242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ASL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75.68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[73.24-79.89]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73.14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33795675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ARS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69.47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[64.45-73.85]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65.75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8529397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64.01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[59.43-70.12]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60.98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4096958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NSL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59.22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[53.16-66.22]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55.17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009707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ASLT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80.01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[77.32-83.11]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81.55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07849941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ARST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77.10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[74.37-88.45]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75.42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2793965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MELT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68.70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[63.52-73.25]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64.87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9601955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NSLT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60.19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[54.71-65.12]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57.57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778761255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MELC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78.29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[74.61-82.23]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77.26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541171713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NSLC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72.81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[67.32-77.36]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69.14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72251342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ASLB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99.31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[92.89-99.27]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100.03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62273570"/>
                  </a:ext>
                </a:extLst>
              </a:tr>
              <a:tr h="3186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ASLTB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104.87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[101.43-108.31]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noProof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107.14</a:t>
                      </a:r>
                      <a:endParaRPr lang="en-US" sz="12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32764578"/>
                  </a:ext>
                </a:extLst>
              </a:tr>
            </a:tbl>
          </a:graphicData>
        </a:graphic>
      </p:graphicFrame>
      <p:pic>
        <p:nvPicPr>
          <p:cNvPr id="7" name="Image 6"/>
          <p:cNvPicPr/>
          <p:nvPr/>
        </p:nvPicPr>
        <p:blipFill>
          <a:blip r:embed="rId2"/>
          <a:stretch>
            <a:fillRect/>
          </a:stretch>
        </p:blipFill>
        <p:spPr>
          <a:xfrm>
            <a:off x="2356059" y="1648134"/>
            <a:ext cx="4481804" cy="429600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2215" y="102594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2600" b="1" i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Validation of the model</a:t>
            </a:r>
            <a:endParaRPr lang="fr-FR" sz="2600" dirty="0">
              <a:solidFill>
                <a:srgbClr val="0070C0"/>
              </a:solidFill>
            </a:endParaRPr>
          </a:p>
        </p:txBody>
      </p:sp>
      <p:sp>
        <p:nvSpPr>
          <p:cNvPr id="9" name="Rectangle à coins arrondis 8"/>
          <p:cNvSpPr/>
          <p:nvPr/>
        </p:nvSpPr>
        <p:spPr>
          <a:xfrm>
            <a:off x="132205" y="2098701"/>
            <a:ext cx="2778946" cy="1634490"/>
          </a:xfrm>
          <a:prstGeom prst="roundRect">
            <a:avLst/>
          </a:prstGeom>
          <a:ln w="28575"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fr-FR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Mix </a:t>
            </a:r>
            <a:r>
              <a:rPr lang="en-US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based</a:t>
            </a:r>
            <a:r>
              <a:rPr lang="fr-FR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on 3,15% </a:t>
            </a:r>
            <a:r>
              <a:rPr lang="fr-FR" b="1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sediment</a:t>
            </a:r>
            <a:r>
              <a:rPr lang="fr-FR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(8% substitution de filler )</a:t>
            </a:r>
          </a:p>
          <a:p>
            <a:pPr algn="just"/>
            <a:r>
              <a:rPr lang="fr-FR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35,7 % filler 21,15% </a:t>
            </a:r>
            <a:r>
              <a:rPr lang="fr-FR" b="1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bitumen</a:t>
            </a:r>
            <a:r>
              <a:rPr lang="fr-FR" b="1" i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 40% </a:t>
            </a:r>
            <a:r>
              <a:rPr lang="fr-FR" b="1" i="1" dirty="0" err="1" smtClean="0">
                <a:solidFill>
                  <a:schemeClr val="tx1"/>
                </a:solidFill>
                <a:latin typeface="Calibri" panose="020F0502020204030204" pitchFamily="34" charset="0"/>
              </a:rPr>
              <a:t>sand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0" name="Flèche à angle droit 9"/>
          <p:cNvSpPr/>
          <p:nvPr/>
        </p:nvSpPr>
        <p:spPr>
          <a:xfrm rot="5400000">
            <a:off x="1249725" y="4130396"/>
            <a:ext cx="1042675" cy="586274"/>
          </a:xfrm>
          <a:prstGeom prst="bent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132205" y="6073888"/>
            <a:ext cx="118073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atin typeface="Calibri" panose="020F0502020204030204" pitchFamily="34" charset="0"/>
              </a:rPr>
              <a:t>Average of the indentation values within the </a:t>
            </a:r>
            <a:r>
              <a:rPr lang="en-US" b="1" dirty="0" smtClean="0">
                <a:latin typeface="Calibri" panose="020F0502020204030204" pitchFamily="34" charset="0"/>
              </a:rPr>
              <a:t>95</a:t>
            </a:r>
            <a:r>
              <a:rPr lang="en-US" b="1" dirty="0">
                <a:latin typeface="Calibri" panose="020F0502020204030204" pitchFamily="34" charset="0"/>
              </a:rPr>
              <a:t> %</a:t>
            </a:r>
            <a:r>
              <a:rPr lang="en-US" b="1" dirty="0" smtClean="0">
                <a:latin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</a:rPr>
              <a:t>confidence </a:t>
            </a:r>
            <a:r>
              <a:rPr lang="en-US" b="1" dirty="0" smtClean="0">
                <a:latin typeface="Calibri" panose="020F0502020204030204" pitchFamily="34" charset="0"/>
              </a:rPr>
              <a:t>interval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smtClean="0">
                <a:latin typeface="Calibri" panose="020F0502020204030204" pitchFamily="34" charset="0"/>
              </a:rPr>
              <a:t>All </a:t>
            </a:r>
            <a:r>
              <a:rPr lang="en-US" b="1" dirty="0">
                <a:latin typeface="Calibri" panose="020F0502020204030204" pitchFamily="34" charset="0"/>
              </a:rPr>
              <a:t>models are validated, Indentation predictions with high accuracy</a:t>
            </a:r>
            <a:endParaRPr lang="fr-FR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087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FFADC2-D14E-03BC-CA58-01BF705D3589}"/>
              </a:ext>
            </a:extLst>
          </p:cNvPr>
          <p:cNvSpPr txBox="1"/>
          <p:nvPr/>
        </p:nvSpPr>
        <p:spPr>
          <a:xfrm>
            <a:off x="132206" y="2239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 smtClean="0"/>
              <a:t>Results</a:t>
            </a:r>
            <a:r>
              <a:rPr lang="fr-FR" sz="3500" b="1" dirty="0" smtClean="0"/>
              <a:t> </a:t>
            </a:r>
            <a:endParaRPr lang="fr-FR" sz="35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23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509" y="1534949"/>
            <a:ext cx="5201019" cy="142837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4918" y="1534949"/>
            <a:ext cx="4390814" cy="1931265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>
          <a:xfrm>
            <a:off x="5943600" y="2062716"/>
            <a:ext cx="850605" cy="46783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7" t="10617" r="13622" b="4815"/>
          <a:stretch/>
        </p:blipFill>
        <p:spPr>
          <a:xfrm>
            <a:off x="419285" y="3565664"/>
            <a:ext cx="3915935" cy="3079685"/>
          </a:xfrm>
          <a:prstGeom prst="rect">
            <a:avLst/>
          </a:prstGeom>
        </p:spPr>
      </p:pic>
      <p:pic>
        <p:nvPicPr>
          <p:cNvPr id="10" name="Picture 12" descr="https://scontent-cdg2-1.xx.fbcdn.net/v/t1.15752-9/s1080x2048/115742114_322237132145173_4476558232367159086_n.jpg?_nc_cat=100&amp;_nc_sid=b96e70&amp;_nc_ohc=KpBdojgN3zcAX_zKxsl&amp;_nc_ht=scontent-cdg2-1.xx&amp;_nc_tp=7&amp;oh=23c2629cec6e5c5669c6b1a546213e4c&amp;oe=5F3EBD83"/>
          <p:cNvPicPr/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6" t="21617" r="3022" b="31504"/>
          <a:stretch/>
        </p:blipFill>
        <p:spPr bwMode="auto">
          <a:xfrm>
            <a:off x="1030576" y="3725153"/>
            <a:ext cx="787592" cy="87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scontent-cdg2-1.xx.fbcdn.net/v/t1.15752-0/p280x280/114712289_278610243238138_2319389534925826412_n.jpg?_nc_cat=111&amp;_nc_sid=b96e70&amp;_nc_ohc=1K9dYnrZ6dcAX9RdBmG&amp;_nc_ht=scontent-cdg2-1.xx&amp;_nc_tp=6&amp;oh=210a6da41243026ac2a862727f7fddc7&amp;oe=5F3DF859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3" t="25200" r="-2924" b="29126"/>
          <a:stretch/>
        </p:blipFill>
        <p:spPr bwMode="auto">
          <a:xfrm>
            <a:off x="3557102" y="4493889"/>
            <a:ext cx="938975" cy="98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4694098" y="4093486"/>
            <a:ext cx="7245489" cy="1785104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/>
              <a:t>Bitumen absorption is more important for filler sediments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/>
              <a:t>A slight improvement/decrease in this absorption of lime-treated sediments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200" b="1" dirty="0"/>
              <a:t>A significant decrease in the </a:t>
            </a:r>
            <a:r>
              <a:rPr lang="en-US" sz="2200" b="1" dirty="0" smtClean="0"/>
              <a:t>absorption </a:t>
            </a:r>
            <a:r>
              <a:rPr lang="en-US" sz="2200" b="1" dirty="0"/>
              <a:t>of calcined sediments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79276" y="2704407"/>
            <a:ext cx="1324751" cy="517838"/>
          </a:xfrm>
          <a:prstGeom prst="rect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12215" y="1025941"/>
            <a:ext cx="6096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  <a:latin typeface="Calibri" panose="020F0502020204030204" pitchFamily="34" charset="0"/>
              </a:rPr>
              <a:t>Interpretation</a:t>
            </a:r>
            <a:endParaRPr lang="en-US" sz="2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3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FFADC2-D14E-03BC-CA58-01BF705D3589}"/>
              </a:ext>
            </a:extLst>
          </p:cNvPr>
          <p:cNvSpPr txBox="1"/>
          <p:nvPr/>
        </p:nvSpPr>
        <p:spPr>
          <a:xfrm>
            <a:off x="132206" y="2239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err="1" smtClean="0"/>
              <a:t>Results</a:t>
            </a:r>
            <a:r>
              <a:rPr lang="fr-FR" sz="3500" b="1" dirty="0" smtClean="0"/>
              <a:t> </a:t>
            </a:r>
            <a:endParaRPr lang="fr-FR" sz="35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24</a:t>
            </a:fld>
            <a:endParaRPr lang="fr-FR" dirty="0">
              <a:solidFill>
                <a:schemeClr val="tx1"/>
              </a:solidFill>
            </a:endParaRPr>
          </a:p>
        </p:txBody>
      </p:sp>
      <p:pic>
        <p:nvPicPr>
          <p:cNvPr id="5" name="Imag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3" t="8857" r="9579" b="3947"/>
          <a:stretch/>
        </p:blipFill>
        <p:spPr bwMode="auto">
          <a:xfrm>
            <a:off x="6186584" y="1865994"/>
            <a:ext cx="4658625" cy="39368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 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9" t="7896" r="10756" b="3070"/>
          <a:stretch/>
        </p:blipFill>
        <p:spPr bwMode="auto">
          <a:xfrm>
            <a:off x="1157217" y="1865994"/>
            <a:ext cx="4550246" cy="39557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/>
          <p:cNvSpPr/>
          <p:nvPr/>
        </p:nvSpPr>
        <p:spPr>
          <a:xfrm>
            <a:off x="1157217" y="5964425"/>
            <a:ext cx="10092030" cy="769441"/>
          </a:xfrm>
          <a:prstGeom prst="rect">
            <a:avLst/>
          </a:prstGeom>
          <a:ln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A strong correlation between indentation and organic matter R2=84</a:t>
            </a:r>
            <a:r>
              <a:rPr lang="en-US" sz="2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en-US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strong correlation between indentation and inter-granular porosity (RV)</a:t>
            </a:r>
            <a:endParaRPr lang="fr-FR" sz="2200" b="1" dirty="0"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596700" y="1465884"/>
            <a:ext cx="44169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2000" b="1" i="1" dirty="0" smtClean="0">
                <a:solidFill>
                  <a:srgbClr val="3115D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Correlation indentation VS </a:t>
            </a:r>
            <a:r>
              <a:rPr lang="en-US" sz="2000" b="1" i="1" dirty="0" err="1" smtClean="0">
                <a:solidFill>
                  <a:srgbClr val="3115D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Rigden</a:t>
            </a:r>
            <a:r>
              <a:rPr lang="en-US" sz="2000" b="1" i="1" dirty="0" smtClean="0">
                <a:solidFill>
                  <a:srgbClr val="3115D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Voids</a:t>
            </a:r>
            <a:endParaRPr lang="en-US" sz="2000" b="1" i="1" dirty="0">
              <a:solidFill>
                <a:srgbClr val="3115D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63160" y="1429790"/>
            <a:ext cx="46332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1" dirty="0" smtClean="0">
                <a:solidFill>
                  <a:srgbClr val="3115D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Correlation indentation VS organic matter</a:t>
            </a:r>
            <a:endParaRPr lang="en-US" sz="2000" b="1" i="1" dirty="0">
              <a:solidFill>
                <a:srgbClr val="3115D9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485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BFFADC2-D14E-03BC-CA58-01BF705D3589}"/>
              </a:ext>
            </a:extLst>
          </p:cNvPr>
          <p:cNvSpPr txBox="1"/>
          <p:nvPr/>
        </p:nvSpPr>
        <p:spPr>
          <a:xfrm>
            <a:off x="132206" y="2239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500" b="1" dirty="0" smtClean="0"/>
              <a:t>Conclusions and perspectives</a:t>
            </a:r>
            <a:endParaRPr lang="fr-FR" sz="35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25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7819" y="1819571"/>
            <a:ext cx="108734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The flash calcination improves the quality of fillers from waste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The lime-</a:t>
            </a:r>
            <a:r>
              <a:rPr lang="en-US" sz="2400" b="1" dirty="0" err="1" smtClean="0"/>
              <a:t>treatement</a:t>
            </a:r>
            <a:r>
              <a:rPr lang="en-US" sz="2400" b="1" dirty="0" smtClean="0"/>
              <a:t> sediments </a:t>
            </a:r>
            <a:r>
              <a:rPr lang="en-US" sz="2400" b="1" dirty="0"/>
              <a:t>have a slight </a:t>
            </a:r>
            <a:r>
              <a:rPr lang="en-US" sz="2400" b="1" dirty="0" smtClean="0"/>
              <a:t>improvement</a:t>
            </a:r>
            <a:endParaRPr lang="en-US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A softer bitumen grade can give satisfactory results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/>
              <a:t>The IA can be use to predict the indentation values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899953" y="4993590"/>
            <a:ext cx="53282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hlinkClick r:id="rId2"/>
              </a:rPr>
              <a:t>https://www.sedilab.com/portfolio-item/sediasphalte/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899953" y="4486940"/>
            <a:ext cx="2664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Web site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702114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E280CAE-AEF5-F6F7-BE27-315B7D5B9B64}"/>
              </a:ext>
            </a:extLst>
          </p:cNvPr>
          <p:cNvSpPr txBox="1"/>
          <p:nvPr/>
        </p:nvSpPr>
        <p:spPr>
          <a:xfrm flipH="1">
            <a:off x="2802034" y="1775026"/>
            <a:ext cx="6856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 err="1">
                <a:cs typeface="Times New Roman" panose="02020603050405020304" pitchFamily="18" charset="0"/>
              </a:rPr>
              <a:t>Thank</a:t>
            </a:r>
            <a:r>
              <a:rPr lang="fr-FR" sz="4000" b="1" dirty="0"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cs typeface="Times New Roman" panose="02020603050405020304" pitchFamily="18" charset="0"/>
              </a:rPr>
              <a:t>you</a:t>
            </a:r>
            <a:r>
              <a:rPr lang="fr-FR" sz="4000" b="1" dirty="0">
                <a:cs typeface="Times New Roman" panose="02020603050405020304" pitchFamily="18" charset="0"/>
              </a:rPr>
              <a:t> for </a:t>
            </a:r>
            <a:r>
              <a:rPr lang="fr-FR" sz="4000" b="1" dirty="0" err="1">
                <a:cs typeface="Times New Roman" panose="02020603050405020304" pitchFamily="18" charset="0"/>
              </a:rPr>
              <a:t>your</a:t>
            </a:r>
            <a:r>
              <a:rPr lang="fr-FR" sz="4000" b="1" dirty="0">
                <a:cs typeface="Times New Roman" panose="02020603050405020304" pitchFamily="18" charset="0"/>
              </a:rPr>
              <a:t> attention !!</a:t>
            </a:r>
            <a:endParaRPr lang="fr-FR" sz="3200" b="1" dirty="0"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01B327B-C9CD-A980-5F6F-D9EAC48C3E6B}"/>
              </a:ext>
            </a:extLst>
          </p:cNvPr>
          <p:cNvSpPr txBox="1"/>
          <p:nvPr/>
        </p:nvSpPr>
        <p:spPr>
          <a:xfrm>
            <a:off x="250864" y="2750858"/>
            <a:ext cx="2964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Walid MAHERZI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224C1B75-14C2-3C25-2658-9DF5125DC541}"/>
              </a:ext>
            </a:extLst>
          </p:cNvPr>
          <p:cNvSpPr txBox="1"/>
          <p:nvPr/>
        </p:nvSpPr>
        <p:spPr>
          <a:xfrm>
            <a:off x="1250376" y="4228998"/>
            <a:ext cx="38808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walid.maherzi@imt-nord-europe.fr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AFB736A-8957-1026-42AA-A618E30EEB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471" y="4161131"/>
            <a:ext cx="623905" cy="57696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EA493AB-3F73-3A78-927A-36DAACB53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39909" y1="28918" x2="42818" y2="66397"/>
                        <a14:foregroundMark x1="42818" y1="66397" x2="52909" y2="54766"/>
                        <a14:foregroundMark x1="52909" y1="54766" x2="42636" y2="53312"/>
                        <a14:foregroundMark x1="49909" y1="40711" x2="52818" y2="54766"/>
                        <a14:foregroundMark x1="52818" y1="54766" x2="60273" y2="57512"/>
                        <a14:foregroundMark x1="60273" y1="57512" x2="43273" y2="58158"/>
                        <a14:foregroundMark x1="43273" y1="58158" x2="37273" y2="53473"/>
                        <a14:foregroundMark x1="37273" y1="53473" x2="39091" y2="68174"/>
                        <a14:foregroundMark x1="39091" y1="68174" x2="40364" y2="71567"/>
                        <a14:foregroundMark x1="47455" y1="45557" x2="51545" y2="56058"/>
                        <a14:foregroundMark x1="51545" y1="56058" x2="62727" y2="61228"/>
                        <a14:foregroundMark x1="62727" y1="61228" x2="48000" y2="41357"/>
                        <a14:foregroundMark x1="62545" y1="73829" x2="59091" y2="49596"/>
                        <a14:foregroundMark x1="59091" y1="49596" x2="53727" y2="46204"/>
                        <a14:foregroundMark x1="53727" y1="46204" x2="53727" y2="46204"/>
                        <a14:foregroundMark x1="50545" y1="56220" x2="52273" y2="7673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3415" y="4761105"/>
            <a:ext cx="1030016" cy="57961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A957145-8952-AD3E-2923-FDB7054CEFA9}"/>
              </a:ext>
            </a:extLst>
          </p:cNvPr>
          <p:cNvSpPr txBox="1"/>
          <p:nvPr/>
        </p:nvSpPr>
        <p:spPr>
          <a:xfrm>
            <a:off x="1377968" y="4784126"/>
            <a:ext cx="2103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@WalidMAHERZI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617B752-7D51-2563-700C-D7627A7B251E}"/>
              </a:ext>
            </a:extLst>
          </p:cNvPr>
          <p:cNvSpPr txBox="1"/>
          <p:nvPr/>
        </p:nvSpPr>
        <p:spPr>
          <a:xfrm>
            <a:off x="595423" y="3430231"/>
            <a:ext cx="5359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Assistant </a:t>
            </a:r>
            <a:r>
              <a:rPr lang="fr-FR" sz="2000" dirty="0" err="1"/>
              <a:t>professor</a:t>
            </a:r>
            <a:r>
              <a:rPr lang="fr-FR" sz="2000" dirty="0"/>
              <a:t> at IMT Nord E</a:t>
            </a:r>
            <a:r>
              <a:rPr lang="fr-FR" sz="2000" dirty="0" smtClean="0"/>
              <a:t>urope</a:t>
            </a:r>
            <a:r>
              <a:rPr lang="fr-FR" sz="2000" dirty="0"/>
              <a:t>, </a:t>
            </a:r>
          </a:p>
          <a:p>
            <a:r>
              <a:rPr lang="fr-FR" sz="2000" dirty="0"/>
              <a:t>France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467033B-2CEC-AB9A-9963-966804BE6813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26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A4168B-3EFB-4B0D-9C93-A8CBC5A05672}"/>
              </a:ext>
            </a:extLst>
          </p:cNvPr>
          <p:cNvSpPr/>
          <p:nvPr/>
        </p:nvSpPr>
        <p:spPr>
          <a:xfrm>
            <a:off x="4869280" y="5869860"/>
            <a:ext cx="1149531" cy="7663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/>
              <a:t>logos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EE4CDA8-236F-B7CF-2EB5-E5D830A88A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177" y="5667249"/>
            <a:ext cx="1023583" cy="910704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B65B6DC5-EB5D-BCA2-9A9E-EF9CE46C6C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67" t="9933" r="9153" b="11834"/>
          <a:stretch/>
        </p:blipFill>
        <p:spPr>
          <a:xfrm>
            <a:off x="4599785" y="5696379"/>
            <a:ext cx="1453448" cy="968965"/>
          </a:xfrm>
          <a:prstGeom prst="rect">
            <a:avLst/>
          </a:prstGeom>
        </p:spPr>
      </p:pic>
      <p:pic>
        <p:nvPicPr>
          <p:cNvPr id="18" name="Image 17" descr="Image3.jpg"/>
          <p:cNvPicPr/>
          <p:nvPr/>
        </p:nvPicPr>
        <p:blipFill rotWithShape="1">
          <a:blip r:embed="rId9"/>
          <a:srcRect l="4862" t="7414" r="7639" b="5468"/>
          <a:stretch/>
        </p:blipFill>
        <p:spPr bwMode="auto">
          <a:xfrm>
            <a:off x="9859063" y="5690323"/>
            <a:ext cx="1314450" cy="9810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Image 18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9" t="7812" r="19908" b="4830"/>
          <a:stretch/>
        </p:blipFill>
        <p:spPr bwMode="auto">
          <a:xfrm>
            <a:off x="6322728" y="5614528"/>
            <a:ext cx="1266825" cy="1171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Image 19"/>
          <p:cNvPicPr/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15" y="5738909"/>
            <a:ext cx="1268949" cy="999050"/>
          </a:xfrm>
          <a:prstGeom prst="rect">
            <a:avLst/>
          </a:prstGeom>
          <a:noFill/>
        </p:spPr>
      </p:pic>
      <p:pic>
        <p:nvPicPr>
          <p:cNvPr id="21" name="Image 20" descr="http://www.nordasphalte.fr/images/logo.gif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912" y="5739364"/>
            <a:ext cx="1543747" cy="8978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801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CB7E57A1-6FBA-9C78-14B0-E57AF3861C76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5" name="ZoneTexte 54">
            <a:extLst>
              <a:ext uri="{FF2B5EF4-FFF2-40B4-BE49-F238E27FC236}">
                <a16:creationId xmlns:a16="http://schemas.microsoft.com/office/drawing/2014/main" id="{46E6B17B-B3B9-ABD2-51F3-41F335792363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3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3416" y="1924554"/>
            <a:ext cx="11125167" cy="17543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/>
              <a:t>I</a:t>
            </a:r>
            <a:r>
              <a:rPr lang="en-US" sz="2400" b="1" dirty="0" smtClean="0"/>
              <a:t>n 2016, we produced </a:t>
            </a:r>
            <a:r>
              <a:rPr lang="en-US" sz="2400" b="1" dirty="0" smtClean="0">
                <a:solidFill>
                  <a:srgbClr val="FF0000"/>
                </a:solidFill>
              </a:rPr>
              <a:t>326 Mt </a:t>
            </a:r>
            <a:r>
              <a:rPr lang="en-US" sz="2400" b="1" dirty="0" smtClean="0"/>
              <a:t>of waste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224 Mt </a:t>
            </a:r>
            <a:r>
              <a:rPr lang="en-US" sz="2400" b="1" dirty="0" smtClean="0"/>
              <a:t>from the construction &amp; public works sector</a:t>
            </a:r>
          </a:p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FR" sz="2400" b="1" dirty="0">
                <a:solidFill>
                  <a:srgbClr val="FF0000"/>
                </a:solidFill>
              </a:rPr>
              <a:t>4,6 </a:t>
            </a:r>
            <a:r>
              <a:rPr lang="fr-FR" sz="2400" b="1" dirty="0" smtClean="0">
                <a:solidFill>
                  <a:srgbClr val="FF0000"/>
                </a:solidFill>
              </a:rPr>
              <a:t>tonnes </a:t>
            </a:r>
            <a:r>
              <a:rPr lang="fr-FR" sz="2400" b="1" dirty="0" smtClean="0"/>
              <a:t>of </a:t>
            </a:r>
            <a:r>
              <a:rPr lang="fr-FR" sz="2400" b="1" dirty="0" err="1" smtClean="0"/>
              <a:t>waste</a:t>
            </a:r>
            <a:r>
              <a:rPr lang="fr-FR" sz="2400" b="1" dirty="0" smtClean="0"/>
              <a:t> per </a:t>
            </a:r>
            <a:r>
              <a:rPr lang="en-US" sz="2400" b="1" dirty="0" smtClean="0"/>
              <a:t>capita/year</a:t>
            </a:r>
            <a:endParaRPr lang="en-US" sz="2400" b="1" dirty="0"/>
          </a:p>
        </p:txBody>
      </p:sp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/>
          <a:srcRect l="68834" t="9753" b="46818"/>
          <a:stretch/>
        </p:blipFill>
        <p:spPr>
          <a:xfrm>
            <a:off x="9556999" y="2078702"/>
            <a:ext cx="1821831" cy="1446029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562008" y="4093746"/>
            <a:ext cx="11125167" cy="17543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u="sng" dirty="0" smtClean="0"/>
              <a:t>Fortunately</a:t>
            </a:r>
            <a:r>
              <a:rPr lang="en-US" sz="2400" b="1" dirty="0"/>
              <a:t>, some industries use secondary raw </a:t>
            </a:r>
            <a:r>
              <a:rPr lang="en-US" sz="2400" b="1" dirty="0" smtClean="0"/>
              <a:t>materials (alternative materials) </a:t>
            </a:r>
            <a:r>
              <a:rPr lang="en-US" sz="2400" b="1" dirty="0"/>
              <a:t>in their activities: </a:t>
            </a:r>
            <a:r>
              <a:rPr lang="en-US" sz="2400" b="1" dirty="0">
                <a:solidFill>
                  <a:srgbClr val="00B050"/>
                </a:solidFill>
              </a:rPr>
              <a:t>66%</a:t>
            </a:r>
            <a:r>
              <a:rPr lang="en-US" sz="2400" b="1" dirty="0"/>
              <a:t> for the paper industry, </a:t>
            </a:r>
            <a:r>
              <a:rPr lang="en-US" sz="2400" b="1" dirty="0">
                <a:solidFill>
                  <a:srgbClr val="00B050"/>
                </a:solidFill>
              </a:rPr>
              <a:t>58%</a:t>
            </a:r>
            <a:r>
              <a:rPr lang="en-US" sz="2400" b="1" dirty="0"/>
              <a:t> for the glass industry, </a:t>
            </a:r>
            <a:r>
              <a:rPr lang="en-US" sz="2400" b="1" dirty="0">
                <a:solidFill>
                  <a:srgbClr val="00B050"/>
                </a:solidFill>
              </a:rPr>
              <a:t>50%</a:t>
            </a:r>
            <a:r>
              <a:rPr lang="en-US" sz="2400" b="1" dirty="0"/>
              <a:t> for the steel industry and </a:t>
            </a:r>
            <a:r>
              <a:rPr lang="en-US" sz="2400" b="1" dirty="0">
                <a:solidFill>
                  <a:srgbClr val="00B050"/>
                </a:solidFill>
              </a:rPr>
              <a:t>6%</a:t>
            </a:r>
            <a:r>
              <a:rPr lang="en-US" sz="2400" b="1" dirty="0"/>
              <a:t> for </a:t>
            </a:r>
            <a:r>
              <a:rPr lang="en-US" sz="2400" b="1" dirty="0" smtClean="0"/>
              <a:t>plastics and </a:t>
            </a:r>
            <a:r>
              <a:rPr lang="en-US" sz="2400" b="1" dirty="0" smtClean="0">
                <a:solidFill>
                  <a:srgbClr val="FF0000"/>
                </a:solidFill>
              </a:rPr>
              <a:t>27% for construction sector</a:t>
            </a:r>
            <a:r>
              <a:rPr lang="en-US" sz="2400" b="1" dirty="0" smtClean="0"/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463" y="1152175"/>
            <a:ext cx="398147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>
                <a:solidFill>
                  <a:srgbClr val="0070C0"/>
                </a:solidFill>
              </a:rPr>
              <a:t>W</a:t>
            </a:r>
            <a:r>
              <a:rPr lang="en-US" sz="2600" b="1" dirty="0" smtClean="0">
                <a:solidFill>
                  <a:srgbClr val="0070C0"/>
                </a:solidFill>
              </a:rPr>
              <a:t>aste production in France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8623706" y="627322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800" dirty="0">
                <a:solidFill>
                  <a:srgbClr val="3D3C3B"/>
                </a:solidFill>
                <a:latin typeface="Marianne-Light"/>
              </a:rPr>
              <a:t>Sources : Eurostat – Production de déchets des entreprises 2006 à 2016 ;</a:t>
            </a:r>
          </a:p>
          <a:p>
            <a:r>
              <a:rPr lang="fr-FR" sz="800" dirty="0">
                <a:solidFill>
                  <a:srgbClr val="3D3C3B"/>
                </a:solidFill>
                <a:latin typeface="Marianne-Light"/>
              </a:rPr>
              <a:t>ADEME – Enquête Collecte 2015 ;</a:t>
            </a:r>
          </a:p>
          <a:p>
            <a:r>
              <a:rPr lang="de-DE" sz="800" dirty="0">
                <a:solidFill>
                  <a:srgbClr val="3D3C3B"/>
                </a:solidFill>
                <a:latin typeface="Marianne-Light"/>
              </a:rPr>
              <a:t>ADEME – Bilan du recyclage 2005-2014 </a:t>
            </a:r>
            <a:r>
              <a:rPr lang="de-DE" sz="800" dirty="0" smtClean="0">
                <a:solidFill>
                  <a:srgbClr val="3D3C3B"/>
                </a:solidFill>
                <a:latin typeface="Marianne-Light"/>
              </a:rPr>
              <a:t>;</a:t>
            </a:r>
            <a:endParaRPr lang="de-DE" sz="800" dirty="0">
              <a:solidFill>
                <a:srgbClr val="3D3C3B"/>
              </a:solidFill>
              <a:latin typeface="Marianne-Ligh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/>
              <a:t>Background </a:t>
            </a:r>
            <a:r>
              <a:rPr lang="en-US" sz="3400" b="1" dirty="0">
                <a:cs typeface="Times New Roman" panose="02020603050405020304" pitchFamily="18" charset="0"/>
              </a:rPr>
              <a:t>and study objectives</a:t>
            </a:r>
            <a:endParaRPr lang="fr-FR" sz="3400" b="1" dirty="0"/>
          </a:p>
        </p:txBody>
      </p:sp>
    </p:spTree>
    <p:extLst>
      <p:ext uri="{BB962C8B-B14F-4D97-AF65-F5344CB8AC3E}">
        <p14:creationId xmlns:p14="http://schemas.microsoft.com/office/powerpoint/2010/main" val="5437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F1272A2D-4FF5-1506-DCD1-DB669098A1B6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/>
              <a:t>Background </a:t>
            </a:r>
            <a:r>
              <a:rPr lang="en-US" sz="3400" b="1" dirty="0">
                <a:cs typeface="Times New Roman" panose="02020603050405020304" pitchFamily="18" charset="0"/>
              </a:rPr>
              <a:t>and study objectives</a:t>
            </a:r>
            <a:endParaRPr lang="fr-FR" sz="3400" b="1" dirty="0"/>
          </a:p>
        </p:txBody>
      </p:sp>
      <p:sp>
        <p:nvSpPr>
          <p:cNvPr id="79" name="ZoneTexte 78">
            <a:extLst>
              <a:ext uri="{FF2B5EF4-FFF2-40B4-BE49-F238E27FC236}">
                <a16:creationId xmlns:a16="http://schemas.microsoft.com/office/drawing/2014/main" id="{C65E6E13-B2AF-5B17-D1DE-3F842B5A9AF8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4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2020" y="1087437"/>
            <a:ext cx="521944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</a:rPr>
              <a:t>Use &amp; Needs of aggregates in France</a:t>
            </a:r>
            <a:endParaRPr lang="en-US" sz="2600" b="1" dirty="0">
              <a:solidFill>
                <a:srgbClr val="0070C0"/>
              </a:solidFill>
            </a:endParaRP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98936" y="953876"/>
            <a:ext cx="3481669" cy="5781983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202020" y="2263930"/>
            <a:ext cx="8452882" cy="17543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321.5 Mt </a:t>
            </a:r>
            <a:r>
              <a:rPr lang="en-US" sz="2400" b="1" dirty="0"/>
              <a:t>aggregates extracted from quarries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</a:rPr>
              <a:t>121.5 Mt </a:t>
            </a:r>
            <a:r>
              <a:rPr lang="en-US" sz="2400" b="1" dirty="0" smtClean="0"/>
              <a:t>aggregates </a:t>
            </a:r>
            <a:r>
              <a:rPr lang="en-US" sz="2400" b="1" dirty="0"/>
              <a:t>from recycling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</a:rPr>
              <a:t>2.2 Mt </a:t>
            </a:r>
            <a:r>
              <a:rPr lang="en-US" sz="2400" b="1" dirty="0"/>
              <a:t>imported from outside</a:t>
            </a:r>
          </a:p>
        </p:txBody>
      </p:sp>
      <p:sp>
        <p:nvSpPr>
          <p:cNvPr id="7" name="Rectangle 6"/>
          <p:cNvSpPr/>
          <p:nvPr/>
        </p:nvSpPr>
        <p:spPr>
          <a:xfrm>
            <a:off x="397445" y="5619075"/>
            <a:ext cx="8401491" cy="46166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6 tones </a:t>
            </a:r>
            <a:r>
              <a:rPr lang="en-US" sz="2400" b="1" dirty="0" smtClean="0"/>
              <a:t>per capita per year and </a:t>
            </a:r>
            <a:r>
              <a:rPr lang="en-US" sz="2400" b="1" dirty="0" smtClean="0">
                <a:solidFill>
                  <a:srgbClr val="FF0000"/>
                </a:solidFill>
              </a:rPr>
              <a:t>17 kg </a:t>
            </a:r>
            <a:r>
              <a:rPr lang="en-US" sz="2400" b="1" dirty="0" smtClean="0"/>
              <a:t>per capita per day</a:t>
            </a:r>
            <a:endParaRPr lang="en-US" sz="2400" b="1" dirty="0"/>
          </a:p>
        </p:txBody>
      </p:sp>
      <p:sp>
        <p:nvSpPr>
          <p:cNvPr id="8" name="Flèche vers le bas 7"/>
          <p:cNvSpPr/>
          <p:nvPr/>
        </p:nvSpPr>
        <p:spPr>
          <a:xfrm>
            <a:off x="4040372" y="4277748"/>
            <a:ext cx="616688" cy="10505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/>
          <p:cNvSpPr/>
          <p:nvPr/>
        </p:nvSpPr>
        <p:spPr>
          <a:xfrm>
            <a:off x="6206090" y="6596390"/>
            <a:ext cx="60745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202124"/>
                </a:solidFill>
                <a:latin typeface="Google Sans"/>
              </a:rPr>
              <a:t>UNICEM - Union nationale des industries de carrières et des matériaux de </a:t>
            </a:r>
            <a:r>
              <a:rPr lang="fr-FR" sz="1100" dirty="0" smtClean="0">
                <a:solidFill>
                  <a:srgbClr val="202124"/>
                </a:solidFill>
                <a:latin typeface="Google Sans"/>
              </a:rPr>
              <a:t>construction 2018</a:t>
            </a:r>
            <a:endParaRPr lang="fr-FR" sz="1100" dirty="0"/>
          </a:p>
        </p:txBody>
      </p:sp>
    </p:spTree>
    <p:extLst>
      <p:ext uri="{BB962C8B-B14F-4D97-AF65-F5344CB8AC3E}">
        <p14:creationId xmlns:p14="http://schemas.microsoft.com/office/powerpoint/2010/main" val="613508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24662A0-4242-C62B-6635-20C34BBEF1D5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5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461" y="1749551"/>
            <a:ext cx="8941981" cy="161582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200" b="1" dirty="0"/>
              <a:t>Sediments are </a:t>
            </a:r>
            <a:r>
              <a:rPr lang="en-US" sz="2200" b="1" dirty="0" smtClean="0"/>
              <a:t>a fine </a:t>
            </a:r>
            <a:r>
              <a:rPr lang="en-US" sz="2200" b="1" dirty="0"/>
              <a:t>particles (clays, silts) or coarse particles (sands), displaced and transported by climatic actions (wind, tides, ...) and human (development work, soil exploitation, ...).</a:t>
            </a:r>
            <a:endParaRPr lang="fr-FR" sz="2200" b="1" dirty="0"/>
          </a:p>
        </p:txBody>
      </p:sp>
      <p:pic>
        <p:nvPicPr>
          <p:cNvPr id="48" name="Picture 8" descr="Région_Bretagne - Page - Voies navigables - Conditions de navig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461" y="1309870"/>
            <a:ext cx="2765912" cy="1689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Produits de dragage et boues industrielles | CTP- Centre Terre et Pier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460" y="3884861"/>
            <a:ext cx="2773337" cy="2080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9460" y="3785437"/>
            <a:ext cx="8941981" cy="43088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200" b="1" dirty="0" smtClean="0"/>
              <a:t>Sediments </a:t>
            </a:r>
            <a:r>
              <a:rPr lang="en-US" sz="2200" b="1" dirty="0"/>
              <a:t>are considered </a:t>
            </a:r>
            <a:r>
              <a:rPr lang="en-US" sz="2200" b="1" dirty="0" smtClean="0">
                <a:solidFill>
                  <a:srgbClr val="FF0000"/>
                </a:solidFill>
              </a:rPr>
              <a:t>waste</a:t>
            </a:r>
            <a:r>
              <a:rPr lang="en-US" sz="2200" b="1" dirty="0" smtClean="0"/>
              <a:t> </a:t>
            </a:r>
            <a:r>
              <a:rPr lang="en-US" sz="2200" b="1" dirty="0"/>
              <a:t>when they are </a:t>
            </a:r>
            <a:r>
              <a:rPr lang="en-US" sz="2200" b="1" dirty="0">
                <a:solidFill>
                  <a:srgbClr val="FF0000"/>
                </a:solidFill>
              </a:rPr>
              <a:t>extracted</a:t>
            </a:r>
            <a:r>
              <a:rPr lang="en-US" sz="2200" b="1" dirty="0"/>
              <a:t> from water</a:t>
            </a:r>
            <a:endParaRPr lang="fr-FR" sz="2200" b="1" dirty="0"/>
          </a:p>
        </p:txBody>
      </p:sp>
      <p:sp>
        <p:nvSpPr>
          <p:cNvPr id="64" name="Rectangle 63"/>
          <p:cNvSpPr/>
          <p:nvPr/>
        </p:nvSpPr>
        <p:spPr>
          <a:xfrm>
            <a:off x="202020" y="1087437"/>
            <a:ext cx="3013582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</a:rPr>
              <a:t>Dredging sediments </a:t>
            </a:r>
            <a:endParaRPr lang="en-US" sz="2600" b="1" dirty="0">
              <a:solidFill>
                <a:srgbClr val="0070C0"/>
              </a:solidFill>
            </a:endParaRPr>
          </a:p>
        </p:txBody>
      </p:sp>
      <p:grpSp>
        <p:nvGrpSpPr>
          <p:cNvPr id="65" name="Groupe 64"/>
          <p:cNvGrpSpPr/>
          <p:nvPr/>
        </p:nvGrpSpPr>
        <p:grpSpPr>
          <a:xfrm>
            <a:off x="3987822" y="4748725"/>
            <a:ext cx="1479927" cy="1478675"/>
            <a:chOff x="6123904" y="3023015"/>
            <a:chExt cx="1861253" cy="1635602"/>
          </a:xfrm>
        </p:grpSpPr>
        <p:sp>
          <p:nvSpPr>
            <p:cNvPr id="66" name="Ellipse 65"/>
            <p:cNvSpPr/>
            <p:nvPr/>
          </p:nvSpPr>
          <p:spPr>
            <a:xfrm>
              <a:off x="6123904" y="3023015"/>
              <a:ext cx="1861253" cy="1635602"/>
            </a:xfrm>
            <a:prstGeom prst="ellipse">
              <a:avLst/>
            </a:prstGeom>
            <a:noFill/>
            <a:ln w="28575">
              <a:solidFill>
                <a:schemeClr val="accent3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7" name="Groupe 66"/>
            <p:cNvGrpSpPr/>
            <p:nvPr/>
          </p:nvGrpSpPr>
          <p:grpSpPr>
            <a:xfrm>
              <a:off x="6278789" y="3340321"/>
              <a:ext cx="1587028" cy="1062213"/>
              <a:chOff x="5729390" y="3158442"/>
              <a:chExt cx="1587028" cy="1062213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5729390" y="3158442"/>
                <a:ext cx="1587028" cy="4085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Immersion</a:t>
                </a:r>
                <a:endPara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9" name="Picture 10" descr="Free Icon | Sea"/>
              <p:cNvPicPr>
                <a:picLocks noChangeAspect="1" noChangeArrowheads="1"/>
              </p:cNvPicPr>
              <p:nvPr/>
            </p:nvPicPr>
            <p:blipFill>
              <a:blip r:embed="rId5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14779" y="3439952"/>
                <a:ext cx="780702" cy="78070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70" name="Groupe 69"/>
          <p:cNvGrpSpPr/>
          <p:nvPr/>
        </p:nvGrpSpPr>
        <p:grpSpPr>
          <a:xfrm>
            <a:off x="964005" y="4769624"/>
            <a:ext cx="1489612" cy="1473182"/>
            <a:chOff x="1370636" y="2843851"/>
            <a:chExt cx="1376698" cy="1198929"/>
          </a:xfrm>
        </p:grpSpPr>
        <p:pic>
          <p:nvPicPr>
            <p:cNvPr id="71" name="Picture 16" descr="Warehouse storage 3 free vector icon - Iconbolt"/>
            <p:cNvPicPr>
              <a:picLocks noChangeAspect="1" noChangeArrowheads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42284" y="3319293"/>
              <a:ext cx="455976" cy="4036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Ellipse 71"/>
            <p:cNvSpPr/>
            <p:nvPr/>
          </p:nvSpPr>
          <p:spPr>
            <a:xfrm>
              <a:off x="1370636" y="2843851"/>
              <a:ext cx="1376698" cy="1198929"/>
            </a:xfrm>
            <a:prstGeom prst="ellipse">
              <a:avLst/>
            </a:prstGeom>
            <a:noFill/>
            <a:ln w="28575">
              <a:solidFill>
                <a:schemeClr val="bg2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1608105" y="3008063"/>
              <a:ext cx="869933" cy="3005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Storage</a:t>
              </a:r>
              <a:endParaRPr lang="fr-FR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4" name="Groupe 73"/>
          <p:cNvGrpSpPr/>
          <p:nvPr/>
        </p:nvGrpSpPr>
        <p:grpSpPr>
          <a:xfrm>
            <a:off x="7001955" y="4739222"/>
            <a:ext cx="1490997" cy="1473181"/>
            <a:chOff x="7145338" y="3200400"/>
            <a:chExt cx="1372891" cy="1283972"/>
          </a:xfrm>
        </p:grpSpPr>
        <p:grpSp>
          <p:nvGrpSpPr>
            <p:cNvPr id="75" name="Groupe 74"/>
            <p:cNvGrpSpPr/>
            <p:nvPr/>
          </p:nvGrpSpPr>
          <p:grpSpPr>
            <a:xfrm>
              <a:off x="7145338" y="3200400"/>
              <a:ext cx="1372891" cy="1283972"/>
              <a:chOff x="6123904" y="3373460"/>
              <a:chExt cx="1372891" cy="1283972"/>
            </a:xfrm>
          </p:grpSpPr>
          <p:sp>
            <p:nvSpPr>
              <p:cNvPr id="77" name="Ellipse 76"/>
              <p:cNvSpPr/>
              <p:nvPr/>
            </p:nvSpPr>
            <p:spPr>
              <a:xfrm>
                <a:off x="6123904" y="3373460"/>
                <a:ext cx="1371600" cy="1283972"/>
              </a:xfrm>
              <a:prstGeom prst="ellipse">
                <a:avLst/>
              </a:prstGeom>
              <a:noFill/>
              <a:ln w="28575">
                <a:solidFill>
                  <a:srgbClr val="92D05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6149140" y="3615868"/>
                <a:ext cx="1347655" cy="321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b="1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</a:t>
                </a:r>
                <a:r>
                  <a:rPr lang="fr-FR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alorisation</a:t>
                </a:r>
                <a:endParaRPr lang="fr-FR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76" name="Image 75" descr="Flèches Cercle | Icons Gratuite"/>
            <p:cNvPicPr/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5771" y="3659604"/>
              <a:ext cx="590732" cy="57027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9" name="Picture 6" descr="Jusqu&amp;#39;à Flèche Vers La Droite | Icons Gratuit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88529" y="4504963"/>
            <a:ext cx="481019" cy="53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6" descr="Jusqu&amp;#39;à Flèche Vers La Droite | Icons Gratuite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3409056" y="4501812"/>
            <a:ext cx="483876" cy="53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Image 80" descr="Signes Plus Et Moins, Ordinateur Icônes, Plusminus Signe PNG - Signes Plus  Et Moins, Ordinateur Icônes, Plusminus Signe transparentes | PNG gratuit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4" t="28080" r="18265" b="29073"/>
          <a:stretch/>
        </p:blipFill>
        <p:spPr bwMode="auto">
          <a:xfrm>
            <a:off x="3796080" y="4578669"/>
            <a:ext cx="288595" cy="546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2" name="Image 81" descr="Signe Plus Noir Symbole Positif Vecteurs libres de droits et plus d&amp;#39;images  vectorielles de Signe plus - iStock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85" y="4425160"/>
            <a:ext cx="349541" cy="30701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/>
          <p:cNvSpPr/>
          <p:nvPr/>
        </p:nvSpPr>
        <p:spPr>
          <a:xfrm>
            <a:off x="6818452" y="4309515"/>
            <a:ext cx="364202" cy="6612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3" name="Image 82" descr="Icône Fleche pointant vers, a, droite Gratuit de Simpleicon interface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780">
            <a:off x="5605378" y="4614599"/>
            <a:ext cx="1413557" cy="62052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ZoneTexte 83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/>
              <a:t>Background </a:t>
            </a:r>
            <a:r>
              <a:rPr lang="en-US" sz="3400" b="1" dirty="0">
                <a:cs typeface="Times New Roman" panose="02020603050405020304" pitchFamily="18" charset="0"/>
              </a:rPr>
              <a:t>and study objectives</a:t>
            </a:r>
            <a:endParaRPr lang="fr-FR" sz="3400" b="1" dirty="0"/>
          </a:p>
        </p:txBody>
      </p:sp>
    </p:spTree>
    <p:extLst>
      <p:ext uri="{BB962C8B-B14F-4D97-AF65-F5344CB8AC3E}">
        <p14:creationId xmlns:p14="http://schemas.microsoft.com/office/powerpoint/2010/main" val="47183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5053" y="1008902"/>
            <a:ext cx="11056623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 b="1" dirty="0">
                <a:solidFill>
                  <a:srgbClr val="0070C0"/>
                </a:solidFill>
                <a:cs typeface="Times New Roman" panose="02020603050405020304" pitchFamily="18" charset="0"/>
              </a:rPr>
              <a:t>Potential </a:t>
            </a:r>
            <a:r>
              <a:rPr lang="en-US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applications </a:t>
            </a:r>
            <a:r>
              <a:rPr lang="en-US" sz="2600" b="1" dirty="0">
                <a:solidFill>
                  <a:srgbClr val="0070C0"/>
                </a:solidFill>
                <a:cs typeface="Times New Roman" panose="02020603050405020304" pitchFamily="18" charset="0"/>
              </a:rPr>
              <a:t>for the </a:t>
            </a:r>
            <a:r>
              <a:rPr lang="en-US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valorization of </a:t>
            </a:r>
            <a:r>
              <a:rPr lang="en-US" sz="2600" b="1" dirty="0">
                <a:solidFill>
                  <a:srgbClr val="0070C0"/>
                </a:solidFill>
                <a:cs typeface="Times New Roman" panose="02020603050405020304" pitchFamily="18" charset="0"/>
              </a:rPr>
              <a:t>sediments in building materials</a:t>
            </a:r>
            <a:endParaRPr lang="fr-FR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17" name="Diagramme 16"/>
          <p:cNvGraphicFramePr/>
          <p:nvPr>
            <p:extLst>
              <p:ext uri="{D42A27DB-BD31-4B8C-83A1-F6EECF244321}">
                <p14:modId xmlns:p14="http://schemas.microsoft.com/office/powerpoint/2010/main" val="483628517"/>
              </p:ext>
            </p:extLst>
          </p:nvPr>
        </p:nvGraphicFramePr>
        <p:xfrm>
          <a:off x="7007915" y="1936537"/>
          <a:ext cx="3935157" cy="48146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Rectangle 18"/>
          <p:cNvSpPr/>
          <p:nvPr/>
        </p:nvSpPr>
        <p:spPr>
          <a:xfrm rot="5400000">
            <a:off x="10083313" y="4113032"/>
            <a:ext cx="28383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Intended Application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22" name="Groupe 21"/>
          <p:cNvGrpSpPr/>
          <p:nvPr/>
        </p:nvGrpSpPr>
        <p:grpSpPr>
          <a:xfrm>
            <a:off x="453305" y="1882780"/>
            <a:ext cx="5454208" cy="4900831"/>
            <a:chOff x="641792" y="1698114"/>
            <a:chExt cx="5454208" cy="4900831"/>
          </a:xfrm>
        </p:grpSpPr>
        <p:graphicFrame>
          <p:nvGraphicFramePr>
            <p:cNvPr id="16" name="Diagramme 15"/>
            <p:cNvGraphicFramePr/>
            <p:nvPr>
              <p:extLst>
                <p:ext uri="{D42A27DB-BD31-4B8C-83A1-F6EECF244321}">
                  <p14:modId xmlns:p14="http://schemas.microsoft.com/office/powerpoint/2010/main" val="3956373393"/>
                </p:ext>
              </p:extLst>
            </p:nvPr>
          </p:nvGraphicFramePr>
          <p:xfrm>
            <a:off x="1353714" y="1698114"/>
            <a:ext cx="4742286" cy="285972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8" name="Rectangle 17"/>
            <p:cNvSpPr/>
            <p:nvPr/>
          </p:nvSpPr>
          <p:spPr>
            <a:xfrm rot="16200000">
              <a:off x="-842919" y="3568437"/>
              <a:ext cx="343108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Previous applications</a:t>
              </a:r>
              <a:endParaRPr lang="en-US" sz="2400" dirty="0">
                <a:solidFill>
                  <a:srgbClr val="FF0000"/>
                </a:solidFill>
              </a:endParaRPr>
            </a:p>
          </p:txBody>
        </p:sp>
        <p:graphicFrame>
          <p:nvGraphicFramePr>
            <p:cNvPr id="20" name="Diagramme 19"/>
            <p:cNvGraphicFramePr/>
            <p:nvPr>
              <p:extLst>
                <p:ext uri="{D42A27DB-BD31-4B8C-83A1-F6EECF244321}">
                  <p14:modId xmlns:p14="http://schemas.microsoft.com/office/powerpoint/2010/main" val="3211515823"/>
                </p:ext>
              </p:extLst>
            </p:nvPr>
          </p:nvGraphicFramePr>
          <p:xfrm>
            <a:off x="1353714" y="4557844"/>
            <a:ext cx="4742286" cy="2041101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12" r:lo="rId13" r:qs="rId14" r:cs="rId15"/>
            </a:graphicData>
          </a:graphic>
        </p:graphicFrame>
      </p:grpSp>
      <p:sp>
        <p:nvSpPr>
          <p:cNvPr id="23" name="Rectangle 22"/>
          <p:cNvSpPr/>
          <p:nvPr/>
        </p:nvSpPr>
        <p:spPr>
          <a:xfrm>
            <a:off x="6932428" y="1786270"/>
            <a:ext cx="5007159" cy="507173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65150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/>
              <a:t>Background </a:t>
            </a:r>
            <a:r>
              <a:rPr lang="en-US" sz="3400" b="1" dirty="0">
                <a:cs typeface="Times New Roman" panose="02020603050405020304" pitchFamily="18" charset="0"/>
              </a:rPr>
              <a:t>and study objectives</a:t>
            </a:r>
            <a:endParaRPr lang="fr-FR" sz="3400" b="1" dirty="0"/>
          </a:p>
        </p:txBody>
      </p:sp>
    </p:spTree>
    <p:extLst>
      <p:ext uri="{BB962C8B-B14F-4D97-AF65-F5344CB8AC3E}">
        <p14:creationId xmlns:p14="http://schemas.microsoft.com/office/powerpoint/2010/main" val="1868463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4043" y="1080141"/>
            <a:ext cx="384284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b="1" dirty="0" smtClean="0">
                <a:solidFill>
                  <a:srgbClr val="0070C0"/>
                </a:solidFill>
              </a:rPr>
              <a:t>What is a sealing asphalt ?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/>
              <a:t>Background </a:t>
            </a:r>
            <a:r>
              <a:rPr lang="en-US" sz="3400" b="1" dirty="0">
                <a:cs typeface="Times New Roman" panose="02020603050405020304" pitchFamily="18" charset="0"/>
              </a:rPr>
              <a:t>and study objectives</a:t>
            </a:r>
            <a:endParaRPr lang="fr-FR" sz="3400" b="1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71657" y="74928"/>
            <a:ext cx="5203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7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10" name="Diagramme 9"/>
          <p:cNvGraphicFramePr/>
          <p:nvPr>
            <p:extLst>
              <p:ext uri="{D42A27DB-BD31-4B8C-83A1-F6EECF244321}">
                <p14:modId xmlns:p14="http://schemas.microsoft.com/office/powerpoint/2010/main" val="146115648"/>
              </p:ext>
            </p:extLst>
          </p:nvPr>
        </p:nvGraphicFramePr>
        <p:xfrm>
          <a:off x="244043" y="2227833"/>
          <a:ext cx="4887129" cy="39354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2416339045"/>
              </p:ext>
            </p:extLst>
          </p:nvPr>
        </p:nvGraphicFramePr>
        <p:xfrm>
          <a:off x="5990745" y="2327777"/>
          <a:ext cx="5545580" cy="3735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Rectangle 11"/>
          <p:cNvSpPr/>
          <p:nvPr/>
        </p:nvSpPr>
        <p:spPr>
          <a:xfrm>
            <a:off x="339736" y="1698849"/>
            <a:ext cx="1874231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smtClean="0"/>
              <a:t>Composition 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7179597" y="1708848"/>
            <a:ext cx="1112164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/>
              <a:t>B</a:t>
            </a:r>
            <a:r>
              <a:rPr lang="en-US" sz="2400" b="1" dirty="0" smtClean="0"/>
              <a:t>enefit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5855414" y="4804512"/>
            <a:ext cx="1121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Ecological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456204" y="4435180"/>
            <a:ext cx="17357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Punctual repairs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087171" y="5836482"/>
            <a:ext cx="31708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 Appearance and special </a:t>
            </a:r>
            <a:r>
              <a:rPr lang="en-US" b="1" dirty="0" smtClean="0">
                <a:solidFill>
                  <a:srgbClr val="00B050"/>
                </a:solidFill>
              </a:rPr>
              <a:t>aspect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533207" y="3414455"/>
            <a:ext cx="1306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None voids 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55414" y="2491785"/>
            <a:ext cx="1348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Waterproof </a:t>
            </a:r>
            <a:endParaRPr lang="fr-FR" b="1" dirty="0">
              <a:solidFill>
                <a:srgbClr val="00B05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971703" y="2160514"/>
            <a:ext cx="1699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S</a:t>
            </a:r>
            <a:r>
              <a:rPr lang="en-US" b="1" dirty="0" smtClean="0">
                <a:solidFill>
                  <a:srgbClr val="00B050"/>
                </a:solidFill>
              </a:rPr>
              <a:t>elf </a:t>
            </a:r>
            <a:r>
              <a:rPr lang="en-US" b="1" dirty="0" smtClean="0">
                <a:solidFill>
                  <a:srgbClr val="00B050"/>
                </a:solidFill>
              </a:rPr>
              <a:t>compacting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450044" y="2124346"/>
            <a:ext cx="1816459" cy="461665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42% by mass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68650" y="5694029"/>
            <a:ext cx="11782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Durability </a:t>
            </a:r>
            <a:endParaRPr lang="fr-FR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0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/>
              <a:t>Background </a:t>
            </a:r>
            <a:r>
              <a:rPr lang="en-US" sz="3400" b="1" dirty="0">
                <a:cs typeface="Times New Roman" panose="02020603050405020304" pitchFamily="18" charset="0"/>
              </a:rPr>
              <a:t>and study objectives</a:t>
            </a:r>
            <a:endParaRPr lang="fr-FR" sz="3400" b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8</a:t>
            </a:fld>
            <a:endParaRPr lang="fr-FR" dirty="0">
              <a:solidFill>
                <a:schemeClr val="tx1"/>
              </a:solidFill>
            </a:endParaRPr>
          </a:p>
        </p:txBody>
      </p:sp>
      <p:graphicFrame>
        <p:nvGraphicFramePr>
          <p:cNvPr id="5" name="Diagramme 4"/>
          <p:cNvGraphicFramePr/>
          <p:nvPr>
            <p:extLst>
              <p:ext uri="{D42A27DB-BD31-4B8C-83A1-F6EECF244321}">
                <p14:modId xmlns:p14="http://schemas.microsoft.com/office/powerpoint/2010/main" val="2349360232"/>
              </p:ext>
            </p:extLst>
          </p:nvPr>
        </p:nvGraphicFramePr>
        <p:xfrm>
          <a:off x="1495719" y="1668817"/>
          <a:ext cx="8169276" cy="25513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88884215"/>
              </p:ext>
            </p:extLst>
          </p:nvPr>
        </p:nvGraphicFramePr>
        <p:xfrm>
          <a:off x="2104831" y="4378737"/>
          <a:ext cx="7459564" cy="236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Rectangle 6"/>
          <p:cNvSpPr/>
          <p:nvPr/>
        </p:nvSpPr>
        <p:spPr>
          <a:xfrm>
            <a:off x="289285" y="1008843"/>
            <a:ext cx="7319340" cy="5014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Applications of sealing asphalt</a:t>
            </a:r>
            <a:endParaRPr lang="en-US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3799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9848" y="1050924"/>
            <a:ext cx="723871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Valorisation of mineral wastes in asphalt materials</a:t>
            </a:r>
            <a:r>
              <a:rPr lang="fr-FR" sz="2600" b="1" dirty="0" smtClean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endParaRPr lang="en-GB" sz="2600" b="1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me 2"/>
          <p:cNvGraphicFramePr/>
          <p:nvPr>
            <p:extLst>
              <p:ext uri="{D42A27DB-BD31-4B8C-83A1-F6EECF244321}">
                <p14:modId xmlns:p14="http://schemas.microsoft.com/office/powerpoint/2010/main" val="632505314"/>
              </p:ext>
            </p:extLst>
          </p:nvPr>
        </p:nvGraphicFramePr>
        <p:xfrm>
          <a:off x="1622440" y="1539395"/>
          <a:ext cx="9397999" cy="53186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B4271E1D-DF9D-ACA9-673D-72E245308C39}"/>
              </a:ext>
            </a:extLst>
          </p:cNvPr>
          <p:cNvSpPr/>
          <p:nvPr/>
        </p:nvSpPr>
        <p:spPr>
          <a:xfrm>
            <a:off x="0" y="0"/>
            <a:ext cx="12192000" cy="95387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6B718E8-F3F4-618A-08C8-1F57FD13E7B9}"/>
              </a:ext>
            </a:extLst>
          </p:cNvPr>
          <p:cNvSpPr txBox="1"/>
          <p:nvPr/>
        </p:nvSpPr>
        <p:spPr>
          <a:xfrm>
            <a:off x="0" y="97048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400" b="1" dirty="0" smtClean="0"/>
              <a:t>Background </a:t>
            </a:r>
            <a:r>
              <a:rPr lang="en-US" sz="3400" b="1" dirty="0">
                <a:cs typeface="Times New Roman" panose="02020603050405020304" pitchFamily="18" charset="0"/>
              </a:rPr>
              <a:t>and study objectives</a:t>
            </a:r>
            <a:endParaRPr lang="fr-FR" sz="3400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0E9AB3-3D20-A353-0648-724C8F3AA5FD}"/>
              </a:ext>
            </a:extLst>
          </p:cNvPr>
          <p:cNvSpPr txBox="1"/>
          <p:nvPr/>
        </p:nvSpPr>
        <p:spPr>
          <a:xfrm>
            <a:off x="11687175" y="74928"/>
            <a:ext cx="5048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fld id="{D45A9964-2DB4-475E-88A2-1673858655D6}" type="slidenum">
              <a:rPr lang="fr-FR" smtClean="0">
                <a:solidFill>
                  <a:schemeClr val="tx1"/>
                </a:solidFill>
              </a:rPr>
              <a:pPr/>
              <a:t>9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1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10872</TotalTime>
  <Words>2200</Words>
  <Application>Microsoft Office PowerPoint</Application>
  <PresentationFormat>Grand écran</PresentationFormat>
  <Paragraphs>726</Paragraphs>
  <Slides>26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8" baseType="lpstr">
      <vt:lpstr>arial</vt:lpstr>
      <vt:lpstr>arial</vt:lpstr>
      <vt:lpstr>Calibri</vt:lpstr>
      <vt:lpstr>Calibri Light</vt:lpstr>
      <vt:lpstr>Cambria Math</vt:lpstr>
      <vt:lpstr>Google Sans</vt:lpstr>
      <vt:lpstr>Helvetica Neue</vt:lpstr>
      <vt:lpstr>Maiandra GD</vt:lpstr>
      <vt:lpstr>Marianne-Light</vt:lpstr>
      <vt:lpstr>Times New Roman</vt:lpstr>
      <vt:lpstr>TimesNewRoman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Elsa WEISS HORTALA</dc:creator>
  <cp:lastModifiedBy>MAHERZI Walid</cp:lastModifiedBy>
  <cp:revision>119</cp:revision>
  <dcterms:created xsi:type="dcterms:W3CDTF">2021-04-22T06:31:43Z</dcterms:created>
  <dcterms:modified xsi:type="dcterms:W3CDTF">2022-06-29T07:28:21Z</dcterms:modified>
</cp:coreProperties>
</file>